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drawings/drawing1.xml" ContentType="application/vnd.openxmlformats-officedocument.drawingml.chartshap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 id="2147483661" r:id="rId3"/>
    <p:sldMasterId id="2147483673" r:id="rId4"/>
    <p:sldMasterId id="2147483685" r:id="rId5"/>
    <p:sldMasterId id="2147483697" r:id="rId6"/>
    <p:sldMasterId id="2147483713" r:id="rId7"/>
    <p:sldMasterId id="2147483725" r:id="rId8"/>
    <p:sldMasterId id="2147483737" r:id="rId9"/>
  </p:sldMasterIdLst>
  <p:notesMasterIdLst>
    <p:notesMasterId r:id="rId28"/>
  </p:notesMasterIdLst>
  <p:handoutMasterIdLst>
    <p:handoutMasterId r:id="rId57"/>
  </p:handoutMasterIdLst>
  <p:sldIdLst>
    <p:sldId id="4011" r:id="rId10"/>
    <p:sldId id="4023" r:id="rId11"/>
    <p:sldId id="4012" r:id="rId12"/>
    <p:sldId id="4025" r:id="rId13"/>
    <p:sldId id="4038" r:id="rId14"/>
    <p:sldId id="4040" r:id="rId15"/>
    <p:sldId id="4041" r:id="rId16"/>
    <p:sldId id="4042" r:id="rId17"/>
    <p:sldId id="4043" r:id="rId18"/>
    <p:sldId id="4044" r:id="rId19"/>
    <p:sldId id="4045" r:id="rId20"/>
    <p:sldId id="4039" r:id="rId21"/>
    <p:sldId id="4026" r:id="rId22"/>
    <p:sldId id="4047" r:id="rId23"/>
    <p:sldId id="4110" r:id="rId24"/>
    <p:sldId id="4112" r:id="rId25"/>
    <p:sldId id="4058" r:id="rId26"/>
    <p:sldId id="4069" r:id="rId27"/>
    <p:sldId id="4070" r:id="rId29"/>
    <p:sldId id="4071" r:id="rId30"/>
    <p:sldId id="4072" r:id="rId31"/>
    <p:sldId id="4075" r:id="rId32"/>
    <p:sldId id="4076" r:id="rId33"/>
    <p:sldId id="4073" r:id="rId34"/>
    <p:sldId id="4074" r:id="rId35"/>
    <p:sldId id="4114" r:id="rId36"/>
    <p:sldId id="4059" r:id="rId37"/>
    <p:sldId id="4082" r:id="rId38"/>
    <p:sldId id="4083" r:id="rId39"/>
    <p:sldId id="4084" r:id="rId40"/>
    <p:sldId id="4087" r:id="rId41"/>
    <p:sldId id="4095" r:id="rId42"/>
    <p:sldId id="4085" r:id="rId43"/>
    <p:sldId id="4091" r:id="rId44"/>
    <p:sldId id="4099" r:id="rId45"/>
    <p:sldId id="4093" r:id="rId46"/>
    <p:sldId id="4144" r:id="rId47"/>
    <p:sldId id="4124" r:id="rId48"/>
    <p:sldId id="4102" r:id="rId49"/>
    <p:sldId id="4119" r:id="rId50"/>
    <p:sldId id="4121" r:id="rId51"/>
    <p:sldId id="4122" r:id="rId52"/>
    <p:sldId id="4123" r:id="rId53"/>
    <p:sldId id="4120" r:id="rId54"/>
    <p:sldId id="4106" r:id="rId55"/>
    <p:sldId id="4107" r:id="rId56"/>
  </p:sldIdLst>
  <p:sldSz cx="9144000" cy="5143500" type="screen16x9"/>
  <p:notesSz cx="6858000" cy="9144000"/>
  <p:custDataLst>
    <p:tags r:id="rId62"/>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1557"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B7DCD"/>
    <a:srgbClr val="1F4E79"/>
    <a:srgbClr val="006F8F"/>
    <a:srgbClr val="254061"/>
    <a:srgbClr val="061342"/>
    <a:srgbClr val="A4B1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86994" autoAdjust="0"/>
  </p:normalViewPr>
  <p:slideViewPr>
    <p:cSldViewPr snapToGrid="0" showGuides="1">
      <p:cViewPr varScale="1">
        <p:scale>
          <a:sx n="133" d="100"/>
          <a:sy n="133" d="100"/>
        </p:scale>
        <p:origin x="864" y="108"/>
      </p:cViewPr>
      <p:guideLst>
        <p:guide orient="horz" pos="1557"/>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2" Type="http://schemas.openxmlformats.org/officeDocument/2006/relationships/tags" Target="tags/tag507.xml"/><Relationship Id="rId61" Type="http://schemas.openxmlformats.org/officeDocument/2006/relationships/commentAuthors" Target="commentAuthors.xml"/><Relationship Id="rId60" Type="http://schemas.openxmlformats.org/officeDocument/2006/relationships/tableStyles" Target="tableStyles.xml"/><Relationship Id="rId6" Type="http://schemas.openxmlformats.org/officeDocument/2006/relationships/slideMaster" Target="slideMasters/slideMaster5.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notesMaster" Target="notesMasters/notesMaster1.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chartUserShapes" Target="../drawings/drawing1.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Sheet1!#REF!</c:f>
              <c:strCache>
                <c:ptCount val="1"/>
                <c:pt idx="0">
                  <c:v/>
                </c:pt>
              </c:strCache>
            </c:strRef>
          </c:tx>
          <c:spPr>
            <a:solidFill>
              <a:schemeClr val="accent1"/>
            </a:solidFill>
            <a:ln>
              <a:noFill/>
            </a:ln>
            <a:effectLst/>
          </c:spPr>
          <c:invertIfNegative val="0"/>
          <c:dLbls>
            <c:spPr>
              <a:solidFill>
                <a:schemeClr val="accent1">
                  <a:lumMod val="60000"/>
                  <a:lumOff val="40000"/>
                </a:schemeClr>
              </a:solid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Sheet1!#REF!</c:f>
              <c:numCache>
                <c:formatCode>General</c:formatCode>
                <c:ptCount val="1"/>
                <c:pt idx="0">
                  <c:v>1</c:v>
                </c:pt>
              </c:numCache>
            </c:numRef>
          </c:val>
        </c:ser>
        <c:ser>
          <c:idx val="1"/>
          <c:order val="1"/>
          <c:tx>
            <c:strRef>
              <c:f>Sheet1!$B$1</c:f>
              <c:strCache>
                <c:ptCount val="1"/>
                <c:pt idx="0">
                  <c:v>批产产品种类数量</c:v>
                </c:pt>
              </c:strCache>
            </c:strRef>
          </c:tx>
          <c:spPr>
            <a:solidFill>
              <a:schemeClr val="accent2"/>
            </a:solidFill>
            <a:ln>
              <a:noFill/>
            </a:ln>
            <a:effectLst/>
          </c:spPr>
          <c:invertIfNegative val="0"/>
          <c:dLbls>
            <c:spPr>
              <a:solidFill>
                <a:schemeClr val="accent1">
                  <a:lumMod val="60000"/>
                  <a:lumOff val="40000"/>
                </a:schemeClr>
              </a:solid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2010年</c:v>
                </c:pt>
                <c:pt idx="1">
                  <c:v>2011年</c:v>
                </c:pt>
                <c:pt idx="2">
                  <c:v>2012年</c:v>
                </c:pt>
                <c:pt idx="3">
                  <c:v>2013年</c:v>
                </c:pt>
                <c:pt idx="4">
                  <c:v>2014年</c:v>
                </c:pt>
                <c:pt idx="5">
                  <c:v>2015年</c:v>
                </c:pt>
                <c:pt idx="6">
                  <c:v>2016年</c:v>
                </c:pt>
                <c:pt idx="7">
                  <c:v>2017年</c:v>
                </c:pt>
                <c:pt idx="8">
                  <c:v>2018年</c:v>
                </c:pt>
                <c:pt idx="9">
                  <c:v>2019年</c:v>
                </c:pt>
                <c:pt idx="10">
                  <c:v>2020年</c:v>
                </c:pt>
                <c:pt idx="11">
                  <c:v>2021年</c:v>
                </c:pt>
                <c:pt idx="12">
                  <c:v>2022年</c:v>
                </c:pt>
                <c:pt idx="13">
                  <c:v>2023年</c:v>
                </c:pt>
                <c:pt idx="14">
                  <c:v>2024年</c:v>
                </c:pt>
                <c:pt idx="15">
                  <c:v>2025年</c:v>
                </c:pt>
              </c:strCache>
            </c:strRef>
          </c:cat>
          <c:val>
            <c:numRef>
              <c:f>Sheet1!$B$2:$B$17</c:f>
              <c:numCache>
                <c:formatCode>General</c:formatCode>
                <c:ptCount val="16"/>
                <c:pt idx="0">
                  <c:v>0</c:v>
                </c:pt>
                <c:pt idx="1">
                  <c:v>0</c:v>
                </c:pt>
                <c:pt idx="2">
                  <c:v>0</c:v>
                </c:pt>
                <c:pt idx="3">
                  <c:v>0</c:v>
                </c:pt>
                <c:pt idx="4">
                  <c:v>0</c:v>
                </c:pt>
                <c:pt idx="5">
                  <c:v>3</c:v>
                </c:pt>
                <c:pt idx="6">
                  <c:v>3</c:v>
                </c:pt>
                <c:pt idx="7">
                  <c:v>3</c:v>
                </c:pt>
                <c:pt idx="8">
                  <c:v>7</c:v>
                </c:pt>
                <c:pt idx="9">
                  <c:v>16</c:v>
                </c:pt>
                <c:pt idx="10">
                  <c:v>26</c:v>
                </c:pt>
                <c:pt idx="11">
                  <c:v>33</c:v>
                </c:pt>
                <c:pt idx="12">
                  <c:v>63</c:v>
                </c:pt>
                <c:pt idx="13">
                  <c:v>64</c:v>
                </c:pt>
              </c:numCache>
            </c:numRef>
          </c:val>
        </c:ser>
        <c:dLbls>
          <c:showLegendKey val="0"/>
          <c:showVal val="1"/>
          <c:showCatName val="0"/>
          <c:showSerName val="0"/>
          <c:showPercent val="0"/>
          <c:showBubbleSize val="0"/>
        </c:dLbls>
        <c:gapWidth val="219"/>
        <c:overlap val="-27"/>
        <c:axId val="170907688"/>
        <c:axId val="170908080"/>
      </c:barChart>
      <c:catAx>
        <c:axId val="170907688"/>
        <c:scaling>
          <c:orientation val="minMax"/>
        </c:scaling>
        <c:delete val="0"/>
        <c:axPos val="b"/>
        <c:numFmt formatCode="General" sourceLinked="1"/>
        <c:majorTickMark val="none"/>
        <c:minorTickMark val="none"/>
        <c:tickLblPos val="nextTo"/>
        <c:spPr>
          <a:solidFill>
            <a:srgbClr val="FFFFFF"/>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70908080"/>
        <c:crosses val="autoZero"/>
        <c:auto val="1"/>
        <c:lblAlgn val="ctr"/>
        <c:lblOffset val="100"/>
        <c:noMultiLvlLbl val="0"/>
      </c:catAx>
      <c:valAx>
        <c:axId val="170908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rgbClr val="FFFFFF"/>
          </a:solid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70907688"/>
        <c:crosses val="autoZero"/>
        <c:crossBetween val="between"/>
      </c:valAx>
      <c:spPr>
        <a:noFill/>
        <a:ln>
          <a:noFill/>
        </a:ln>
        <a:effectLst/>
      </c:spPr>
    </c:plotArea>
    <c:legend>
      <c:legendPos val="b"/>
      <c:legendEntry>
        <c:idx val="0"/>
        <c:delete val="1"/>
      </c:legendEntry>
      <c:legendEntry>
        <c:idx val="1"/>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legendEntry>
      <c:layout>
        <c:manualLayout>
          <c:xMode val="edge"/>
          <c:yMode val="edge"/>
          <c:x val="0.3821875"/>
          <c:y val="0.89828125"/>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批产收入</c:v>
                </c:pt>
              </c:strCache>
            </c:strRef>
          </c:tx>
          <c:spPr>
            <a:solidFill>
              <a:srgbClr val="5B9BD5"/>
            </a:solidFill>
            <a:ln>
              <a:noFill/>
            </a:ln>
            <a:effectLst/>
          </c:spPr>
          <c:invertIfNegative val="0"/>
          <c:dLbls>
            <c:delete val="1"/>
          </c:dLbls>
          <c:cat>
            <c:numRef>
              <c:f>Sheet1!$A$2:$A$14</c:f>
              <c:numCache>
                <c:formatCode>General</c:formatCode>
                <c:ptCount val="13"/>
                <c:pt idx="0">
                  <c:v>2013</c:v>
                </c:pt>
                <c:pt idx="1">
                  <c:v>2014</c:v>
                </c:pt>
                <c:pt idx="2">
                  <c:v>2015</c:v>
                </c:pt>
                <c:pt idx="3">
                  <c:v>2016</c:v>
                </c:pt>
                <c:pt idx="4">
                  <c:v>2017</c:v>
                </c:pt>
                <c:pt idx="5">
                  <c:v>2018</c:v>
                </c:pt>
                <c:pt idx="6">
                  <c:v>2019</c:v>
                </c:pt>
                <c:pt idx="7">
                  <c:v>2020</c:v>
                </c:pt>
                <c:pt idx="8">
                  <c:v>2021</c:v>
                </c:pt>
                <c:pt idx="9">
                  <c:v>2022</c:v>
                </c:pt>
                <c:pt idx="10">
                  <c:v>2023</c:v>
                </c:pt>
                <c:pt idx="11">
                  <c:v>2024</c:v>
                </c:pt>
                <c:pt idx="12">
                  <c:v>2025</c:v>
                </c:pt>
              </c:numCache>
            </c:numRef>
          </c:cat>
          <c:val>
            <c:numRef>
              <c:f>Sheet1!$B$2:$B$14</c:f>
              <c:numCache>
                <c:formatCode>General</c:formatCode>
                <c:ptCount val="13"/>
                <c:pt idx="0">
                  <c:v>0</c:v>
                </c:pt>
                <c:pt idx="1">
                  <c:v>0</c:v>
                </c:pt>
                <c:pt idx="2">
                  <c:v>2510.9</c:v>
                </c:pt>
                <c:pt idx="3">
                  <c:v>1848.77</c:v>
                </c:pt>
                <c:pt idx="4">
                  <c:v>422.22</c:v>
                </c:pt>
                <c:pt idx="5" c:formatCode="###,##0.00">
                  <c:v>3479.98</c:v>
                </c:pt>
                <c:pt idx="6" c:formatCode="###,##0.00">
                  <c:v>15601.56</c:v>
                </c:pt>
                <c:pt idx="7" c:formatCode="###,##0.00">
                  <c:v>25828.4</c:v>
                </c:pt>
                <c:pt idx="8" c:formatCode="###,##0.00">
                  <c:v>52301.61</c:v>
                </c:pt>
                <c:pt idx="9" c:formatCode="###,##0.00">
                  <c:v>79987.62</c:v>
                </c:pt>
              </c:numCache>
            </c:numRef>
          </c:val>
        </c:ser>
        <c:ser>
          <c:idx val="1"/>
          <c:order val="1"/>
          <c:tx>
            <c:strRef>
              <c:f>Sheet1!$C$1</c:f>
              <c:strCache>
                <c:ptCount val="1"/>
                <c:pt idx="0">
                  <c:v>研制收入</c:v>
                </c:pt>
              </c:strCache>
            </c:strRef>
          </c:tx>
          <c:spPr>
            <a:solidFill>
              <a:srgbClr val="ED7D31"/>
            </a:solidFill>
            <a:ln>
              <a:noFill/>
            </a:ln>
            <a:effectLst/>
          </c:spPr>
          <c:invertIfNegative val="0"/>
          <c:dLbls>
            <c:delete val="1"/>
          </c:dLbls>
          <c:cat>
            <c:numRef>
              <c:f>Sheet1!$A$2:$A$14</c:f>
              <c:numCache>
                <c:formatCode>General</c:formatCode>
                <c:ptCount val="13"/>
                <c:pt idx="0">
                  <c:v>2013</c:v>
                </c:pt>
                <c:pt idx="1">
                  <c:v>2014</c:v>
                </c:pt>
                <c:pt idx="2">
                  <c:v>2015</c:v>
                </c:pt>
                <c:pt idx="3">
                  <c:v>2016</c:v>
                </c:pt>
                <c:pt idx="4">
                  <c:v>2017</c:v>
                </c:pt>
                <c:pt idx="5">
                  <c:v>2018</c:v>
                </c:pt>
                <c:pt idx="6">
                  <c:v>2019</c:v>
                </c:pt>
                <c:pt idx="7">
                  <c:v>2020</c:v>
                </c:pt>
                <c:pt idx="8">
                  <c:v>2021</c:v>
                </c:pt>
                <c:pt idx="9">
                  <c:v>2022</c:v>
                </c:pt>
                <c:pt idx="10">
                  <c:v>2023</c:v>
                </c:pt>
                <c:pt idx="11">
                  <c:v>2024</c:v>
                </c:pt>
                <c:pt idx="12">
                  <c:v>2025</c:v>
                </c:pt>
              </c:numCache>
            </c:numRef>
          </c:cat>
          <c:val>
            <c:numRef>
              <c:f>Sheet1!$C$2:$C$14</c:f>
              <c:numCache>
                <c:formatCode>General</c:formatCode>
                <c:ptCount val="13"/>
                <c:pt idx="0">
                  <c:v>470.4</c:v>
                </c:pt>
                <c:pt idx="1">
                  <c:v>968.4</c:v>
                </c:pt>
                <c:pt idx="2">
                  <c:v>5370.81</c:v>
                </c:pt>
                <c:pt idx="3">
                  <c:v>6108.33</c:v>
                </c:pt>
                <c:pt idx="4">
                  <c:v>8062.78</c:v>
                </c:pt>
                <c:pt idx="5" c:formatCode="###,##0.00">
                  <c:v>9934.35</c:v>
                </c:pt>
                <c:pt idx="6" c:formatCode="###,##0.00">
                  <c:v>6325.45</c:v>
                </c:pt>
                <c:pt idx="7" c:formatCode="###,##0.00">
                  <c:v>14976.44</c:v>
                </c:pt>
                <c:pt idx="8" c:formatCode="###,##0.00">
                  <c:v>8909.04</c:v>
                </c:pt>
                <c:pt idx="9" c:formatCode="###,##0.00">
                  <c:v>7325.27</c:v>
                </c:pt>
              </c:numCache>
            </c:numRef>
          </c:val>
        </c:ser>
        <c:dLbls>
          <c:showLegendKey val="0"/>
          <c:showVal val="0"/>
          <c:showCatName val="0"/>
          <c:showSerName val="0"/>
          <c:showPercent val="0"/>
          <c:showBubbleSize val="0"/>
        </c:dLbls>
        <c:gapWidth val="150"/>
        <c:overlap val="100"/>
        <c:axId val="170966584"/>
        <c:axId val="171291648"/>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系列 3</c:v>
                      </c:pt>
                    </c:strCache>
                  </c:strRef>
                </c:tx>
                <c:spPr>
                  <a:solidFill>
                    <a:srgbClr val="A5A5A5"/>
                  </a:solidFill>
                  <a:ln>
                    <a:noFill/>
                  </a:ln>
                  <a:effectLst/>
                </c:spPr>
                <c:invertIfNegative val="0"/>
                <c:dLbls>
                  <c:delete val="1"/>
                </c:dLbls>
                <c:cat>
                  <c:numRef>
                    <c:extLst>
                      <c:ext uri="{02D57815-91ED-43cb-92C2-25804820EDAC}">
                        <c15:fullRef>
                          <c15:sqref/>
                        </c15:fullRef>
                        <c15:formulaRef>
                          <c15:sqref>Sheet1!$A$2:$A$14</c15:sqref>
                        </c15:formulaRef>
                      </c:ext>
                    </c:extLst>
                    <c:numCache>
                      <c:formatCode>General</c:formatCode>
                      <c:ptCount val="13"/>
                      <c:pt idx="0">
                        <c:v>2013</c:v>
                      </c:pt>
                      <c:pt idx="1">
                        <c:v>2014</c:v>
                      </c:pt>
                      <c:pt idx="2">
                        <c:v>2015</c:v>
                      </c:pt>
                      <c:pt idx="3">
                        <c:v>2016</c:v>
                      </c:pt>
                      <c:pt idx="4">
                        <c:v>2017</c:v>
                      </c:pt>
                      <c:pt idx="5">
                        <c:v>2018</c:v>
                      </c:pt>
                      <c:pt idx="6">
                        <c:v>2019</c:v>
                      </c:pt>
                      <c:pt idx="7">
                        <c:v>2020</c:v>
                      </c:pt>
                      <c:pt idx="8">
                        <c:v>2021</c:v>
                      </c:pt>
                      <c:pt idx="9">
                        <c:v>2022</c:v>
                      </c:pt>
                      <c:pt idx="10">
                        <c:v>2023</c:v>
                      </c:pt>
                      <c:pt idx="11">
                        <c:v>2024</c:v>
                      </c:pt>
                      <c:pt idx="12">
                        <c:v>2025</c:v>
                      </c:pt>
                    </c:numCache>
                  </c:numRef>
                </c:cat>
                <c:val>
                  <c:numRef>
                    <c:extLst>
                      <c:ext uri="{02D57815-91ED-43cb-92C2-25804820EDAC}">
                        <c15:formulaRef>
                          <c15:sqref>Sheet1!$D$2:$D$14</c15:sqref>
                        </c15:formulaRef>
                      </c:ext>
                    </c:extLst>
                    <c:numCache>
                      <c:formatCode>General</c:formatCode>
                      <c:ptCount val="13"/>
                    </c:numCache>
                  </c:numRef>
                </c:val>
              </c15:ser>
            </c15:filteredBarSeries>
          </c:ext>
        </c:extLst>
      </c:barChart>
      <c:catAx>
        <c:axId val="170966584"/>
        <c:scaling>
          <c:orientation val="minMax"/>
        </c:scaling>
        <c:delete val="0"/>
        <c:axPos val="b"/>
        <c:numFmt formatCode="General" sourceLinked="1"/>
        <c:majorTickMark val="none"/>
        <c:minorTickMark val="none"/>
        <c:tickLblPos val="nextTo"/>
        <c:spPr>
          <a:noFill/>
          <a:ln w="9525" cap="flat" cmpd="sng" algn="ctr">
            <a:solidFill>
              <a:sysClr val="windowText" lastClr="000000">
                <a:lumMod val="15000"/>
                <a:lumOff val="85000"/>
              </a:sysClr>
            </a:solidFill>
            <a:round/>
          </a:ln>
          <a:effectLst/>
        </c:spPr>
        <c:txPr>
          <a:bodyPr rot="-60000000" spcFirstLastPara="1" vertOverflow="ellipsis" vert="horz" wrap="square" anchor="ctr" anchorCtr="1"/>
          <a:lstStyle/>
          <a:p>
            <a:pPr>
              <a:defRPr lang="zh-CN" sz="1195" b="0" i="0" u="none" strike="noStrike" kern="1200" baseline="0">
                <a:solidFill>
                  <a:sysClr val="window" lastClr="FFFFFF"/>
                </a:solidFill>
                <a:latin typeface="+mn-lt"/>
                <a:ea typeface="+mn-ea"/>
                <a:cs typeface="+mn-cs"/>
              </a:defRPr>
            </a:pPr>
          </a:p>
        </c:txPr>
        <c:crossAx val="171291648"/>
        <c:crosses val="autoZero"/>
        <c:auto val="1"/>
        <c:lblAlgn val="ctr"/>
        <c:lblOffset val="100"/>
        <c:noMultiLvlLbl val="0"/>
      </c:catAx>
      <c:valAx>
        <c:axId val="171291648"/>
        <c:scaling>
          <c:orientation val="minMax"/>
        </c:scaling>
        <c:delete val="0"/>
        <c:axPos val="l"/>
        <c:majorGridlines>
          <c:spPr>
            <a:ln w="9525" cap="flat" cmpd="sng" algn="ctr">
              <a:solidFill>
                <a:sysClr val="windowText" lastClr="000000">
                  <a:lumMod val="15000"/>
                  <a:lumOff val="85000"/>
                </a:sys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ysClr val="window" lastClr="FFFFFF"/>
                </a:solidFill>
                <a:latin typeface="+mn-lt"/>
                <a:ea typeface="+mn-ea"/>
                <a:cs typeface="+mn-cs"/>
              </a:defRPr>
            </a:pPr>
          </a:p>
        </c:txPr>
        <c:crossAx val="17096658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ysClr val="window" lastClr="FFFFFF"/>
                </a:solidFill>
                <a:latin typeface="+mn-lt"/>
                <a:ea typeface="+mn-ea"/>
                <a:cs typeface="+mn-cs"/>
              </a:defRPr>
            </a:pPr>
          </a:p>
        </c:txPr>
      </c:legendEntry>
      <c:legendEntry>
        <c:idx val="1"/>
        <c:txPr>
          <a:bodyPr rot="0" spcFirstLastPara="1" vertOverflow="ellipsis" vert="horz" wrap="square" anchor="ctr" anchorCtr="1"/>
          <a:lstStyle/>
          <a:p>
            <a:pPr>
              <a:defRPr lang="zh-CN" sz="1195" b="0" i="0" u="none" strike="noStrike" kern="1200" baseline="0">
                <a:solidFill>
                  <a:sysClr val="window" lastClr="FFFFFF"/>
                </a:solidFill>
                <a:latin typeface="+mn-lt"/>
                <a:ea typeface="+mn-ea"/>
                <a:cs typeface="+mn-cs"/>
              </a:defRPr>
            </a:pPr>
          </a:p>
        </c:txPr>
      </c:legendEntry>
      <c:layout>
        <c:manualLayout>
          <c:xMode val="edge"/>
          <c:yMode val="edge"/>
          <c:x val="0.191067240031274"/>
          <c:y val="0.122647527910686"/>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ysClr val="window" lastClr="FFFFFF"/>
              </a:soli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zh-CN">
          <a:solidFill>
            <a:sysClr val="window" lastClr="FFFFFF"/>
          </a:solidFill>
        </a:defRPr>
      </a:pPr>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ysClr val="windowText" lastClr="000000">
        <a:lumMod val="65000"/>
        <a:lumOff val="35000"/>
      </a:sysClr>
    </cs:fontRef>
    <cs:defRPr sz="133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1195"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330" kern="1200"/>
  </cs:chartArea>
  <cs:dataLabel>
    <cs:lnRef idx="0"/>
    <cs:fillRef idx="0"/>
    <cs:effectRef idx="0"/>
    <cs:fontRef idx="minor">
      <a:sysClr val="windowText" lastClr="000000">
        <a:lumMod val="75000"/>
        <a:lumOff val="25000"/>
      </a:sysClr>
    </cs:fontRef>
    <cs:defRPr sz="1195"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1195" kern="1200"/>
  </cs:dataTable>
  <cs:downBar>
    <cs:lnRef idx="0"/>
    <cs:fillRef idx="0"/>
    <cs:effectRef idx="0"/>
    <cs:fontRef idx="minor">
      <a:sysClr val="windowText" lastClr="000000"/>
    </cs:fontRef>
    <cs:spPr>
      <a:solidFill>
        <a:sysClr val="windowText" lastClr="000000">
          <a:lumMod val="75000"/>
          <a:lumOff val="25000"/>
        </a:sysClr>
      </a:solidFill>
      <a:ln w="9525" cap="flat" cmpd="sng" algn="ctr">
        <a:solidFill>
          <a:sysClr val="windowText" lastClr="000000">
            <a:lumMod val="65000"/>
            <a:lumOff val="35000"/>
          </a:sysClr>
        </a:solidFill>
        <a:round/>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50000"/>
            <a:lumOff val="50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1195"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1195"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86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1195" kern="1200"/>
  </cs:trendlineLabel>
  <cs:upBar>
    <cs:lnRef idx="0"/>
    <cs:fillRef idx="0"/>
    <cs:effectRef idx="0"/>
    <cs:fontRef idx="minor">
      <a:sysClr val="windowText" lastClr="000000"/>
    </cs:fontRef>
    <cs:spPr>
      <a:solidFill>
        <a:sysClr val="window" lastClr="FFFFFF"/>
      </a:solidFill>
      <a:ln w="9525" cap="flat" cmpd="sng" algn="ctr">
        <a:solidFill>
          <a:sysClr val="windowText" lastClr="000000">
            <a:lumMod val="65000"/>
            <a:lumOff val="35000"/>
          </a:sysClr>
        </a:solidFill>
        <a:round/>
      </a:ln>
    </cs:spPr>
  </cs:upBar>
  <cs:valueAxis>
    <cs:lnRef idx="0"/>
    <cs:fillRef idx="0"/>
    <cs:effectRef idx="0"/>
    <cs:fontRef idx="minor">
      <a:sysClr val="windowText" lastClr="000000">
        <a:lumMod val="65000"/>
        <a:lumOff val="35000"/>
      </a:sysClr>
    </cs:fontRef>
    <cs:defRPr sz="1195" kern="1200"/>
  </cs:valueAxis>
  <cs:wall>
    <cs:lnRef idx="0"/>
    <cs:fillRef idx="0"/>
    <cs:effectRef idx="0"/>
    <cs:fontRef idx="minor">
      <a:sysClr val="windowText" lastClr="000000"/>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wmf"/></Relationships>
</file>

<file path=ppt/drawings/drawing1.xml><?xml version="1.0" encoding="utf-8"?>
<c:userShapes xmlns:c="http://schemas.openxmlformats.org/drawingml/2006/chart">
  <cdr:relSizeAnchor xmlns:cdr="http://schemas.openxmlformats.org/drawingml/2006/chartDrawing">
    <cdr:from>
      <cdr:x>0.24081</cdr:x>
      <cdr:y>0.30892</cdr:y>
    </cdr:from>
    <cdr:to>
      <cdr:x>0.39081</cdr:x>
      <cdr:y>0.33042</cdr:y>
    </cdr:to>
    <cdr:sp>
      <cdr:nvSpPr>
        <cdr:cNvPr id="2" name="矩形 1"/>
        <cdr:cNvSpPr/>
      </cdr:nvSpPr>
      <cdr:spPr xmlns:a="http://schemas.openxmlformats.org/drawingml/2006/main">
        <a:xfrm xmlns:a="http://schemas.openxmlformats.org/drawingml/2006/main">
          <a:off x="1957294" y="1673911"/>
          <a:ext cx="1219200" cy="116541"/>
        </a:xfrm>
        <a:prstGeom xmlns:a="http://schemas.openxmlformats.org/drawingml/2006/main" prst="rect">
          <a:avLst/>
        </a:prstGeom>
      </cdr:spPr>
      <cdr:txBody xmlns:a="http://schemas.openxmlformats.org/drawingml/2006/main">
        <a:bodyPr vertOverflow="clip" vert="horz" wrap="square" lIns="45720" tIns="45720" rIns="45720" bIns="45720" rtlCol="0" anchor="t" anchorCtr="0">
          <a:normAutofit/>
        </a:bodyPr>
        <a:p>
          <a:endParaRPr lang="zh-CN" alt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lstStyle>
            <a:lvl1pPr eaLnBrk="1" hangingPunct="1">
              <a:defRPr sz="1200" noProof="1"/>
            </a:lvl1pPr>
          </a:lstStyle>
          <a:p>
            <a:pPr>
              <a:defRPr/>
            </a:pPr>
            <a:endParaRPr lang="en-CA" altLang="zh-CN"/>
          </a:p>
        </p:txBody>
      </p:sp>
      <p:sp>
        <p:nvSpPr>
          <p:cNvPr id="3" name="Date Placehold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lstStyle>
            <a:lvl1pPr algn="r" eaLnBrk="1" hangingPunct="1">
              <a:defRPr sz="1200" noProof="1"/>
            </a:lvl1pPr>
          </a:lstStyle>
          <a:p>
            <a:pPr>
              <a:defRPr/>
            </a:pPr>
            <a:fld id="{525B2CF5-5FA2-4786-B224-7022900237DE}" type="datetimeFigureOut">
              <a:rPr lang="en-CA" altLang="zh-CN"/>
            </a:fld>
            <a:endParaRPr lang="en-CA" altLang="zh-CN"/>
          </a:p>
        </p:txBody>
      </p:sp>
      <p:sp>
        <p:nvSpPr>
          <p:cNvPr id="4" name="Footer Placeholder 3"/>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lstStyle>
            <a:lvl1pPr eaLnBrk="1" hangingPunct="1">
              <a:defRPr sz="1200" noProof="1"/>
            </a:lvl1pPr>
          </a:lstStyle>
          <a:p>
            <a:pPr>
              <a:defRPr/>
            </a:pPr>
            <a:endParaRPr lang="en-CA" altLang="zh-C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noProof="1"/>
            </a:lvl1pPr>
          </a:lstStyle>
          <a:p>
            <a:fld id="{43507B9E-6FE8-456C-AB65-51364882DA13}" type="slidenum">
              <a:rPr altLang="zh-CN"/>
            </a:fld>
            <a:endParaRPr lang="zh-CN"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noProof="1"/>
            </a:lvl1pPr>
          </a:lstStyle>
          <a:p>
            <a:pPr>
              <a:defRPr/>
            </a:pPr>
            <a:endParaRPr lang="en-US"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noProof="1"/>
            </a:lvl1pPr>
          </a:lstStyle>
          <a:p>
            <a:pPr>
              <a:defRPr/>
            </a:pPr>
            <a:fld id="{D2F7A2AD-D2D1-48D5-901D-81657D9EC75F}" type="datetimeFigureOut">
              <a:rPr lang="en-US" altLang="zh-CN"/>
            </a:fld>
            <a:endParaRPr lang="en-US" altLang="zh-CN"/>
          </a:p>
        </p:txBody>
      </p:sp>
      <p:sp>
        <p:nvSpPr>
          <p:cNvPr id="20484" name="Slide Image Placeholder 3"/>
          <p:cNvSpPr>
            <a:spLocks noGrp="1" noRot="1" noChangeAspect="1" noChangeArrowheads="1"/>
          </p:cNvSpPr>
          <p:nvPr>
            <p:ph type="sldImg" idx="4294967295"/>
          </p:nvPr>
        </p:nvSpPr>
        <p:spPr bwMode="auto">
          <a:xfrm>
            <a:off x="381000" y="685800"/>
            <a:ext cx="6096000" cy="3429000"/>
          </a:xfrm>
          <a:prstGeom prst="rect">
            <a:avLst/>
          </a:prstGeom>
          <a:noFill/>
          <a:ln w="12700">
            <a:solidFill>
              <a:srgbClr val="000000"/>
            </a:solidFill>
            <a:round/>
          </a:ln>
        </p:spPr>
      </p:sp>
      <p:sp>
        <p:nvSpPr>
          <p:cNvPr id="11269" name="Notes Placeholder 4"/>
          <p:cNvSpPr>
            <a:spLocks noGrp="1" noChangeArrowheads="1"/>
          </p:cNvSpPr>
          <p:nvPr>
            <p:ph type="body" sz="quarter" idx="9"/>
          </p:nvPr>
        </p:nvSpPr>
        <p:spPr bwMode="auto">
          <a:xfrm>
            <a:off x="685800" y="4343400"/>
            <a:ext cx="5486400" cy="4114800"/>
          </a:xfrm>
          <a:prstGeom prst="rect">
            <a:avLst/>
          </a:prstGeom>
          <a:noFill/>
          <a:ln>
            <a:noFill/>
          </a:ln>
        </p:spPr>
        <p:txBody>
          <a:bodyPr vert="horz" wrap="square" lIns="91440" tIns="45720" rIns="91440" bIns="45720" numCol="1" anchor="t" anchorCtr="0" compatLnSpc="1"/>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noProof="1"/>
            </a:lvl1pPr>
          </a:lstStyle>
          <a:p>
            <a:pPr>
              <a:defRPr/>
            </a:pPr>
            <a:endParaRPr lang="en-US"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noProof="1"/>
            </a:lvl1pPr>
          </a:lstStyle>
          <a:p>
            <a:fld id="{4A9C1D15-F058-4A54-9B76-8625179BBA36}" type="slidenum">
              <a:rPr altLang="zh-CN"/>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57346"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573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57346"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573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xfrm>
            <a:off x="381000" y="687388"/>
            <a:ext cx="6096000" cy="3429000"/>
          </a:xfrm>
          <a:ln>
            <a:solidFill>
              <a:srgbClr val="000000"/>
            </a:solidFill>
            <a:miter/>
          </a:ln>
        </p:spPr>
      </p:sp>
      <p:sp>
        <p:nvSpPr>
          <p:cNvPr id="2969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96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p>
            <a:pPr lvl="0" algn="r" eaLnBrk="1" hangingPunct="1"/>
            <a:fld id="{9A0DB2DC-4C9A-4742-B13C-FB6460FD3503}" type="slidenum">
              <a:rPr lang="zh-CN" altLang="en-US" sz="1200" dirty="0">
                <a:latin typeface="等线" panose="02010600030101010101" pitchFamily="2" charset="-122"/>
                <a:ea typeface="等线" panose="02010600030101010101" pitchFamily="2" charset="-122"/>
              </a:rPr>
            </a:fld>
            <a:endParaRPr lang="zh-CN" altLang="en-US" sz="1200" dirty="0">
              <a:latin typeface="等线" panose="02010600030101010101" pitchFamily="2" charset="-122"/>
              <a:ea typeface="等线"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333750"/>
            <a:ext cx="7772400" cy="458115"/>
          </a:xfrm>
          <a:prstGeom prst="rect">
            <a:avLst/>
          </a:prstGeom>
        </p:spPr>
        <p:txBody>
          <a:bodyPr>
            <a:noAutofit/>
          </a:bodyPr>
          <a:lstStyle>
            <a:lvl1pPr algn="ctr">
              <a:defRPr lang="en-US" sz="4500" b="1" kern="1200" smtClean="0">
                <a:solidFill>
                  <a:schemeClr val="bg1"/>
                </a:solidFill>
                <a:latin typeface="+mj-lt"/>
                <a:ea typeface="+mj-ea"/>
                <a:cs typeface="+mj-cs"/>
              </a:defRPr>
            </a:lvl1pPr>
          </a:lstStyle>
          <a:p>
            <a:r>
              <a:rPr lang="en-US" noProof="1"/>
              <a:t>Click to edit Master title style</a:t>
            </a:r>
            <a:endParaRPr lang="en-US" noProof="1"/>
          </a:p>
        </p:txBody>
      </p:sp>
      <p:sp>
        <p:nvSpPr>
          <p:cNvPr id="3" name="Subtitle 2"/>
          <p:cNvSpPr>
            <a:spLocks noGrp="1"/>
          </p:cNvSpPr>
          <p:nvPr>
            <p:ph type="subTitle" idx="1"/>
          </p:nvPr>
        </p:nvSpPr>
        <p:spPr>
          <a:xfrm>
            <a:off x="1371600" y="3790950"/>
            <a:ext cx="6400800" cy="573330"/>
          </a:xfrm>
          <a:prstGeom prst="rect">
            <a:avLst/>
          </a:prstGeom>
        </p:spPr>
        <p:txBody>
          <a:bodyPr>
            <a:normAutofit/>
          </a:bodyPr>
          <a:lstStyle>
            <a:lvl1pPr marL="0" indent="0" algn="ctr">
              <a:buNone/>
              <a:defRPr lang="en-US" sz="1800" kern="1200" smtClean="0">
                <a:solidFill>
                  <a:schemeClr val="bg1">
                    <a:lumMod val="85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7"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7"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lstStyle>
            <a:lvl1pPr eaLnBrk="1" hangingPunct="1">
              <a:defRPr noProof="1"/>
            </a:lvl1pPr>
          </a:lstStyle>
          <a:p>
            <a:pPr>
              <a:defRPr/>
            </a:pPr>
            <a:fld id="{8D3D89B9-5E20-468C-9227-086212C1BC18}" type="datetime1">
              <a:rPr lang="en-US" altLang="zh-CN"/>
            </a:fld>
            <a:endParaRPr lang="en-US" altLang="zh-CN"/>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noProof="1">
                <a:latin typeface="+mn-lt"/>
              </a:defRPr>
            </a:lvl1pPr>
          </a:lstStyle>
          <a:p>
            <a:pPr>
              <a:defRPr/>
            </a:pPr>
            <a:r>
              <a:rPr lang="en-US"/>
              <a:t>https://www.solarship.com</a:t>
            </a:r>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noProof="1"/>
            </a:lvl1pPr>
          </a:lstStyle>
          <a:p>
            <a:fld id="{9931D480-AA2A-4005-8C32-D40E3C5288CB}" type="slidenum">
              <a:rPr altLang="zh-CN"/>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a:xfrm>
            <a:off x="628650" y="4767263"/>
            <a:ext cx="2057400" cy="274638"/>
          </a:xfrm>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a:xfrm>
            <a:off x="3028950" y="4767263"/>
            <a:ext cx="3086100" cy="274638"/>
          </a:xfrm>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a:xfrm>
            <a:off x="6457950" y="4767263"/>
            <a:ext cx="2057400" cy="274638"/>
          </a:xfrm>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Rectangle 10"/>
          <p:cNvSpPr/>
          <p:nvPr userDrawn="1"/>
        </p:nvSpPr>
        <p:spPr>
          <a:xfrm>
            <a:off x="0" y="2876550"/>
            <a:ext cx="9144000" cy="1657350"/>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noProof="1">
              <a:solidFill>
                <a:srgbClr val="FFFFFF"/>
              </a:solidFill>
            </a:endParaRPr>
          </a:p>
        </p:txBody>
      </p:sp>
      <p:sp>
        <p:nvSpPr>
          <p:cNvPr id="2" name="Title 1"/>
          <p:cNvSpPr>
            <a:spLocks noGrp="1"/>
          </p:cNvSpPr>
          <p:nvPr>
            <p:ph type="ctrTitle"/>
          </p:nvPr>
        </p:nvSpPr>
        <p:spPr>
          <a:xfrm>
            <a:off x="685800" y="3333751"/>
            <a:ext cx="7772400" cy="458115"/>
          </a:xfrm>
          <a:prstGeom prst="rect">
            <a:avLst/>
          </a:prstGeom>
        </p:spPr>
        <p:txBody>
          <a:bodyPr>
            <a:noAutofit/>
          </a:bodyPr>
          <a:lstStyle>
            <a:lvl1pPr algn="ctr">
              <a:defRPr lang="en-US" sz="4500" b="1" kern="1200" smtClean="0">
                <a:solidFill>
                  <a:schemeClr val="bg1"/>
                </a:solidFill>
                <a:latin typeface="+mj-lt"/>
                <a:ea typeface="+mj-ea"/>
                <a:cs typeface="+mj-cs"/>
              </a:defRPr>
            </a:lvl1pPr>
          </a:lstStyle>
          <a:p>
            <a:r>
              <a:rPr lang="en-US" noProof="1"/>
              <a:t>Click to edit Master title style</a:t>
            </a:r>
            <a:endParaRPr lang="en-US" noProof="1"/>
          </a:p>
        </p:txBody>
      </p:sp>
      <p:sp>
        <p:nvSpPr>
          <p:cNvPr id="3" name="Subtitle 2"/>
          <p:cNvSpPr>
            <a:spLocks noGrp="1"/>
          </p:cNvSpPr>
          <p:nvPr>
            <p:ph type="subTitle" idx="1"/>
          </p:nvPr>
        </p:nvSpPr>
        <p:spPr>
          <a:xfrm>
            <a:off x="1371600" y="3790950"/>
            <a:ext cx="6400800" cy="573330"/>
          </a:xfrm>
          <a:prstGeom prst="rect">
            <a:avLst/>
          </a:prstGeom>
        </p:spPr>
        <p:txBody>
          <a:bodyPr>
            <a:normAutofit/>
          </a:bodyPr>
          <a:lstStyle>
            <a:lvl1pPr marL="0" indent="0" algn="ctr">
              <a:buNone/>
              <a:defRPr lang="en-US" sz="1800" kern="1200" smtClean="0">
                <a:solidFill>
                  <a:schemeClr val="bg1">
                    <a:lumMod val="85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4"/>
          <p:cNvSpPr/>
          <p:nvPr userDrawn="1"/>
        </p:nvSpPr>
        <p:spPr>
          <a:xfrm>
            <a:off x="609600" y="3333750"/>
            <a:ext cx="76200" cy="457200"/>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noProof="1">
              <a:solidFill>
                <a:srgbClr val="FFFFFF"/>
              </a:solidFill>
            </a:endParaRPr>
          </a:p>
        </p:txBody>
      </p:sp>
      <p:sp>
        <p:nvSpPr>
          <p:cNvPr id="2" name="Title 1"/>
          <p:cNvSpPr>
            <a:spLocks noGrp="1"/>
          </p:cNvSpPr>
          <p:nvPr>
            <p:ph type="ctrTitle"/>
          </p:nvPr>
        </p:nvSpPr>
        <p:spPr>
          <a:xfrm>
            <a:off x="685800" y="3209926"/>
            <a:ext cx="7772400" cy="458115"/>
          </a:xfrm>
          <a:prstGeom prst="rect">
            <a:avLst/>
          </a:prstGeom>
        </p:spPr>
        <p:txBody>
          <a:bodyPr>
            <a:noAutofit/>
          </a:bodyPr>
          <a:lstStyle>
            <a:lvl1pPr algn="l">
              <a:defRPr lang="en-US" sz="2800" b="0" kern="1200" smtClean="0">
                <a:solidFill>
                  <a:srgbClr val="0563B8"/>
                </a:solidFill>
                <a:latin typeface="+mj-lt"/>
                <a:ea typeface="+mj-ea"/>
                <a:cs typeface="+mj-cs"/>
              </a:defRPr>
            </a:lvl1pPr>
          </a:lstStyle>
          <a:p>
            <a:r>
              <a:rPr lang="en-US" noProof="1"/>
              <a:t>Click to edit Master title style</a:t>
            </a:r>
            <a:endParaRPr lang="en-US" noProof="1"/>
          </a:p>
        </p:txBody>
      </p:sp>
      <p:sp>
        <p:nvSpPr>
          <p:cNvPr id="3" name="Subtitle 2"/>
          <p:cNvSpPr>
            <a:spLocks noGrp="1"/>
          </p:cNvSpPr>
          <p:nvPr>
            <p:ph type="subTitle" idx="1"/>
          </p:nvPr>
        </p:nvSpPr>
        <p:spPr>
          <a:xfrm>
            <a:off x="685800" y="3562350"/>
            <a:ext cx="7772400" cy="573330"/>
          </a:xfrm>
          <a:prstGeom prst="rect">
            <a:avLst/>
          </a:prstGeom>
        </p:spPr>
        <p:txBody>
          <a:bodyPr>
            <a:normAutofit/>
          </a:bodyPr>
          <a:lstStyle>
            <a:lvl1pPr marL="0" indent="0" algn="l">
              <a:buNone/>
              <a:defRPr lang="en-US" sz="1500" kern="1200" smtClean="0">
                <a:solidFill>
                  <a:schemeClr val="bg1">
                    <a:lumMod val="50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1295400" y="4640263"/>
            <a:ext cx="1057275"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Solar Ship</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595959"/>
                </a:solidFill>
                <a:latin typeface="Arial" panose="020B0604020202020204" pitchFamily="34" charset="0"/>
              </a:rPr>
              <a:t>www.solarship.com</a:t>
            </a:r>
            <a:endParaRPr lang="en-US" altLang="zh-CN" sz="1200">
              <a:solidFill>
                <a:srgbClr val="0563B8"/>
              </a:solidFill>
              <a:latin typeface="Arial" panose="020B0604020202020204" pitchFamily="34" charset="0"/>
            </a:endParaRPr>
          </a:p>
        </p:txBody>
      </p:sp>
      <p:cxnSp>
        <p:nvCxnSpPr>
          <p:cNvPr id="8" name="Straight Connector 12"/>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192844A9-FE08-4ECF-811A-F7AEB48D4469}"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6" name="Title 1"/>
          <p:cNvSpPr>
            <a:spLocks noGrp="1"/>
          </p:cNvSpPr>
          <p:nvPr>
            <p:ph type="title"/>
          </p:nvPr>
        </p:nvSpPr>
        <p:spPr>
          <a:xfrm>
            <a:off x="457200" y="205982"/>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Rectangle 7"/>
          <p:cNvSpPr/>
          <p:nvPr userDrawn="1"/>
        </p:nvSpPr>
        <p:spPr>
          <a:xfrm>
            <a:off x="5486400" y="0"/>
            <a:ext cx="3657600" cy="5143500"/>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noProof="1">
              <a:solidFill>
                <a:srgbClr val="FFFFFF"/>
              </a:solidFill>
            </a:endParaRPr>
          </a:p>
        </p:txBody>
      </p:sp>
      <p:sp>
        <p:nvSpPr>
          <p:cNvPr id="5"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8"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chemeClr val="bg1"/>
                </a:solidFill>
                <a:latin typeface="Arial" panose="020B0604020202020204" pitchFamily="34" charset="0"/>
              </a:rPr>
              <a:t>www.company.com</a:t>
            </a:r>
            <a:endParaRPr lang="en-US" altLang="zh-CN" sz="1200">
              <a:solidFill>
                <a:schemeClr val="bg1"/>
              </a:solidFill>
              <a:latin typeface="Arial" panose="020B0604020202020204" pitchFamily="34" charset="0"/>
            </a:endParaRPr>
          </a:p>
        </p:txBody>
      </p:sp>
      <p:cxnSp>
        <p:nvCxnSpPr>
          <p:cNvPr id="9" name="Straight Connector 12"/>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FC7A2F5B-E319-4F40-B081-2DA2342CA5B7}"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6" name="Title 1"/>
          <p:cNvSpPr>
            <a:spLocks noGrp="1"/>
          </p:cNvSpPr>
          <p:nvPr>
            <p:ph type="title"/>
          </p:nvPr>
        </p:nvSpPr>
        <p:spPr>
          <a:xfrm>
            <a:off x="457200" y="205982"/>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Title 1"/>
          <p:cNvSpPr>
            <a:spLocks noGrp="1"/>
          </p:cNvSpPr>
          <p:nvPr>
            <p:ph type="title"/>
          </p:nvPr>
        </p:nvSpPr>
        <p:spPr>
          <a:xfrm>
            <a:off x="457200" y="1200153"/>
            <a:ext cx="2971800" cy="536971"/>
          </a:xfrm>
          <a:prstGeom prst="rect">
            <a:avLst/>
          </a:prstGeom>
        </p:spPr>
        <p:txBody>
          <a:bodyPr>
            <a:normAutofit/>
          </a:bodyPr>
          <a:lstStyle>
            <a:lvl1pPr algn="l">
              <a:defRPr sz="2800">
                <a:solidFill>
                  <a:schemeClr val="bg1"/>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1670446"/>
            <a:ext cx="2971800" cy="381000"/>
          </a:xfrm>
          <a:prstGeom prst="rect">
            <a:avLst/>
          </a:prstGeom>
        </p:spPr>
        <p:txBody>
          <a:bodyPr>
            <a:noAutofit/>
          </a:bodyPr>
          <a:lstStyle>
            <a:lvl1pPr marL="0" indent="0">
              <a:buNone/>
              <a:defRPr sz="1400">
                <a:solidFill>
                  <a:schemeClr val="bg1">
                    <a:lumMod val="8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9"/>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597823"/>
            <a:ext cx="7772400" cy="1102519"/>
          </a:xfrm>
          <a:prstGeom prst="rect">
            <a:avLst/>
          </a:prstGeom>
        </p:spPr>
        <p:txBody>
          <a:bodyPr/>
          <a:lstStyle>
            <a:lvl1pPr algn="ctr">
              <a:defRPr/>
            </a:lvl1pPr>
          </a:lstStyle>
          <a:p>
            <a:r>
              <a:rPr lang="en-US" noProof="1"/>
              <a:t>Click to edit Master title style</a:t>
            </a:r>
            <a:endParaRPr lang="en-US" noProof="1"/>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854077"/>
            <a:ext cx="8229600" cy="3740150"/>
          </a:xfrm>
          <a:prstGeom prst="rect">
            <a:avLst/>
          </a:prstGeo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209925"/>
            <a:ext cx="7772400" cy="458115"/>
          </a:xfrm>
          <a:prstGeom prst="rect">
            <a:avLst/>
          </a:prstGeom>
        </p:spPr>
        <p:txBody>
          <a:bodyPr>
            <a:noAutofit/>
          </a:bodyPr>
          <a:lstStyle>
            <a:lvl1pPr algn="l">
              <a:defRPr lang="en-US" sz="2800" b="0" kern="1200" smtClean="0">
                <a:solidFill>
                  <a:srgbClr val="0563B8"/>
                </a:solidFill>
                <a:latin typeface="+mj-lt"/>
                <a:ea typeface="+mj-ea"/>
                <a:cs typeface="+mj-cs"/>
              </a:defRPr>
            </a:lvl1pPr>
          </a:lstStyle>
          <a:p>
            <a:r>
              <a:rPr lang="en-US" noProof="1"/>
              <a:t>Click to edit Master title style</a:t>
            </a:r>
            <a:endParaRPr lang="en-US" noProof="1"/>
          </a:p>
        </p:txBody>
      </p:sp>
      <p:sp>
        <p:nvSpPr>
          <p:cNvPr id="3" name="Subtitle 2"/>
          <p:cNvSpPr>
            <a:spLocks noGrp="1"/>
          </p:cNvSpPr>
          <p:nvPr>
            <p:ph type="subTitle" idx="1"/>
          </p:nvPr>
        </p:nvSpPr>
        <p:spPr>
          <a:xfrm>
            <a:off x="685800" y="3562350"/>
            <a:ext cx="7772400" cy="573330"/>
          </a:xfrm>
          <a:prstGeom prst="rect">
            <a:avLst/>
          </a:prstGeom>
        </p:spPr>
        <p:txBody>
          <a:bodyPr>
            <a:normAutofit/>
          </a:bodyPr>
          <a:lstStyle>
            <a:lvl1pPr marL="0" indent="0" algn="l">
              <a:buNone/>
              <a:defRPr lang="en-US" sz="1500" kern="1200" smtClean="0">
                <a:solidFill>
                  <a:schemeClr val="bg1">
                    <a:lumMod val="50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8"/>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3305178"/>
            <a:ext cx="7772400" cy="1021556"/>
          </a:xfrm>
          <a:prstGeom prst="rect">
            <a:avLst/>
          </a:prstGeo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1"/>
              <a:t>Click to edit Master text styles</a:t>
            </a:r>
            <a:endParaRPr lang="en-US"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9"/>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C385C62E-8671-4CD1-BAAD-FBC707D5972C}"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11" name="Title 1"/>
          <p:cNvSpPr>
            <a:spLocks noGrp="1"/>
          </p:cNvSpPr>
          <p:nvPr>
            <p:ph type="title"/>
          </p:nvPr>
        </p:nvSpPr>
        <p:spPr>
          <a:xfrm>
            <a:off x="457200" y="205982"/>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12"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7"/>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9" y="1151337"/>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9"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lstStyle>
            <a:lvl1pPr eaLnBrk="1" hangingPunct="1">
              <a:defRPr noProof="1"/>
            </a:lvl1pPr>
          </a:lstStyle>
          <a:p>
            <a:pPr>
              <a:defRPr/>
            </a:pPr>
            <a:fld id="{219C6596-30E5-4B68-9318-299204862A82}" type="datetime1">
              <a:rPr lang="en-US" altLang="zh-CN"/>
            </a:fld>
            <a:endParaRPr lang="en-US" altLang="zh-CN"/>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noProof="1">
                <a:latin typeface="+mn-lt"/>
              </a:defRPr>
            </a:lvl1pPr>
          </a:lstStyle>
          <a:p>
            <a:pPr>
              <a:defRPr/>
            </a:pPr>
            <a:r>
              <a:rPr lang="en-US"/>
              <a:t>https://www.solarship.com</a:t>
            </a:r>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noProof="1"/>
            </a:lvl1pPr>
          </a:lstStyle>
          <a:p>
            <a:fld id="{9022C770-BBB4-4A60-A958-7FD0F6E51AB7}" type="slidenum">
              <a:rPr altLang="zh-CN"/>
            </a:fld>
            <a:endParaRPr lang="zh-CN"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Rectangle 10"/>
          <p:cNvSpPr/>
          <p:nvPr userDrawn="1"/>
        </p:nvSpPr>
        <p:spPr>
          <a:xfrm>
            <a:off x="0" y="2876550"/>
            <a:ext cx="9144000" cy="1657350"/>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noProof="1">
              <a:solidFill>
                <a:srgbClr val="FFFFFF"/>
              </a:solidFill>
            </a:endParaRPr>
          </a:p>
        </p:txBody>
      </p:sp>
      <p:sp>
        <p:nvSpPr>
          <p:cNvPr id="2" name="Title 1"/>
          <p:cNvSpPr>
            <a:spLocks noGrp="1"/>
          </p:cNvSpPr>
          <p:nvPr>
            <p:ph type="ctrTitle"/>
          </p:nvPr>
        </p:nvSpPr>
        <p:spPr>
          <a:xfrm>
            <a:off x="685800" y="3333751"/>
            <a:ext cx="7772400" cy="458115"/>
          </a:xfrm>
          <a:prstGeom prst="rect">
            <a:avLst/>
          </a:prstGeom>
        </p:spPr>
        <p:txBody>
          <a:bodyPr>
            <a:noAutofit/>
          </a:bodyPr>
          <a:lstStyle>
            <a:lvl1pPr algn="ctr">
              <a:defRPr lang="en-US" sz="4500" b="1" kern="1200" smtClean="0">
                <a:solidFill>
                  <a:schemeClr val="bg1"/>
                </a:solidFill>
                <a:latin typeface="+mj-lt"/>
                <a:ea typeface="+mj-ea"/>
                <a:cs typeface="+mj-cs"/>
              </a:defRPr>
            </a:lvl1pPr>
          </a:lstStyle>
          <a:p>
            <a:r>
              <a:rPr lang="en-US" noProof="1"/>
              <a:t>Click to edit Master title style</a:t>
            </a:r>
            <a:endParaRPr lang="en-US" noProof="1"/>
          </a:p>
        </p:txBody>
      </p:sp>
      <p:sp>
        <p:nvSpPr>
          <p:cNvPr id="3" name="Subtitle 2"/>
          <p:cNvSpPr>
            <a:spLocks noGrp="1"/>
          </p:cNvSpPr>
          <p:nvPr>
            <p:ph type="subTitle" idx="1"/>
          </p:nvPr>
        </p:nvSpPr>
        <p:spPr>
          <a:xfrm>
            <a:off x="1371600" y="3790950"/>
            <a:ext cx="6400800" cy="573330"/>
          </a:xfrm>
          <a:prstGeom prst="rect">
            <a:avLst/>
          </a:prstGeom>
        </p:spPr>
        <p:txBody>
          <a:bodyPr>
            <a:normAutofit/>
          </a:bodyPr>
          <a:lstStyle>
            <a:lvl1pPr marL="0" indent="0" algn="ctr">
              <a:buNone/>
              <a:defRPr lang="en-US" sz="1800" kern="1200" smtClean="0">
                <a:solidFill>
                  <a:schemeClr val="bg1">
                    <a:lumMod val="85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4"/>
          <p:cNvSpPr/>
          <p:nvPr userDrawn="1"/>
        </p:nvSpPr>
        <p:spPr>
          <a:xfrm>
            <a:off x="609600" y="3333750"/>
            <a:ext cx="76200" cy="457200"/>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noProof="1">
              <a:solidFill>
                <a:srgbClr val="FFFFFF"/>
              </a:solidFill>
            </a:endParaRPr>
          </a:p>
        </p:txBody>
      </p:sp>
      <p:sp>
        <p:nvSpPr>
          <p:cNvPr id="2" name="Title 1"/>
          <p:cNvSpPr>
            <a:spLocks noGrp="1"/>
          </p:cNvSpPr>
          <p:nvPr>
            <p:ph type="ctrTitle"/>
          </p:nvPr>
        </p:nvSpPr>
        <p:spPr>
          <a:xfrm>
            <a:off x="685800" y="3209926"/>
            <a:ext cx="7772400" cy="458115"/>
          </a:xfrm>
          <a:prstGeom prst="rect">
            <a:avLst/>
          </a:prstGeom>
        </p:spPr>
        <p:txBody>
          <a:bodyPr>
            <a:noAutofit/>
          </a:bodyPr>
          <a:lstStyle>
            <a:lvl1pPr algn="l">
              <a:defRPr lang="en-US" sz="2800" b="0" kern="1200" smtClean="0">
                <a:solidFill>
                  <a:srgbClr val="0563B8"/>
                </a:solidFill>
                <a:latin typeface="+mj-lt"/>
                <a:ea typeface="+mj-ea"/>
                <a:cs typeface="+mj-cs"/>
              </a:defRPr>
            </a:lvl1pPr>
          </a:lstStyle>
          <a:p>
            <a:r>
              <a:rPr lang="en-US" noProof="1"/>
              <a:t>Click to edit Master title style</a:t>
            </a:r>
            <a:endParaRPr lang="en-US" noProof="1"/>
          </a:p>
        </p:txBody>
      </p:sp>
      <p:sp>
        <p:nvSpPr>
          <p:cNvPr id="3" name="Subtitle 2"/>
          <p:cNvSpPr>
            <a:spLocks noGrp="1"/>
          </p:cNvSpPr>
          <p:nvPr>
            <p:ph type="subTitle" idx="1"/>
          </p:nvPr>
        </p:nvSpPr>
        <p:spPr>
          <a:xfrm>
            <a:off x="685800" y="3562350"/>
            <a:ext cx="7772400" cy="573330"/>
          </a:xfrm>
          <a:prstGeom prst="rect">
            <a:avLst/>
          </a:prstGeom>
        </p:spPr>
        <p:txBody>
          <a:bodyPr>
            <a:normAutofit/>
          </a:bodyPr>
          <a:lstStyle>
            <a:lvl1pPr marL="0" indent="0" algn="l">
              <a:buNone/>
              <a:defRPr lang="en-US" sz="1500" kern="1200" smtClean="0">
                <a:solidFill>
                  <a:schemeClr val="bg1">
                    <a:lumMod val="50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1295400" y="4640263"/>
            <a:ext cx="1057275"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Solar Ship</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595959"/>
                </a:solidFill>
                <a:latin typeface="Arial" panose="020B0604020202020204" pitchFamily="34" charset="0"/>
              </a:rPr>
              <a:t>www.solarship.com</a:t>
            </a:r>
            <a:endParaRPr lang="en-US" altLang="zh-CN" sz="1200">
              <a:solidFill>
                <a:srgbClr val="0563B8"/>
              </a:solidFill>
              <a:latin typeface="Arial" panose="020B0604020202020204" pitchFamily="34" charset="0"/>
            </a:endParaRPr>
          </a:p>
        </p:txBody>
      </p:sp>
      <p:cxnSp>
        <p:nvCxnSpPr>
          <p:cNvPr id="8" name="Straight Connector 12"/>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defRPr/>
            </a:pPr>
            <a:r>
              <a:rPr lang="en-US" altLang="zh-CN" sz="1200" b="1">
                <a:solidFill>
                  <a:schemeClr val="bg1"/>
                </a:solidFill>
                <a:latin typeface="Arial" panose="020B0604020202020204" pitchFamily="34" charset="0"/>
              </a:rPr>
              <a:t>Page </a:t>
            </a:r>
            <a:fld id="{2D062827-FC00-4C77-8E63-4BFBA7B1F96D}"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6" name="Title 1"/>
          <p:cNvSpPr>
            <a:spLocks noGrp="1"/>
          </p:cNvSpPr>
          <p:nvPr>
            <p:ph type="title"/>
          </p:nvPr>
        </p:nvSpPr>
        <p:spPr>
          <a:xfrm>
            <a:off x="457200" y="205982"/>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Rectangle 7"/>
          <p:cNvSpPr/>
          <p:nvPr userDrawn="1"/>
        </p:nvSpPr>
        <p:spPr>
          <a:xfrm>
            <a:off x="5486400" y="0"/>
            <a:ext cx="3657600" cy="5143500"/>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zh-CN" noProof="1">
              <a:solidFill>
                <a:srgbClr val="FFFFFF"/>
              </a:solidFill>
            </a:endParaRPr>
          </a:p>
        </p:txBody>
      </p:sp>
      <p:sp>
        <p:nvSpPr>
          <p:cNvPr id="5"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8"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chemeClr val="bg1"/>
                </a:solidFill>
                <a:latin typeface="Arial" panose="020B0604020202020204" pitchFamily="34" charset="0"/>
              </a:rPr>
              <a:t>www.company.com</a:t>
            </a:r>
            <a:endParaRPr lang="en-US" altLang="zh-CN" sz="1200">
              <a:solidFill>
                <a:schemeClr val="bg1"/>
              </a:solidFill>
              <a:latin typeface="Arial" panose="020B0604020202020204" pitchFamily="34" charset="0"/>
            </a:endParaRPr>
          </a:p>
        </p:txBody>
      </p:sp>
      <p:cxnSp>
        <p:nvCxnSpPr>
          <p:cNvPr id="9" name="Straight Connector 12"/>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defRPr/>
            </a:pPr>
            <a:r>
              <a:rPr lang="en-US" altLang="zh-CN" sz="1200" b="1">
                <a:solidFill>
                  <a:schemeClr val="bg1"/>
                </a:solidFill>
                <a:latin typeface="Arial" panose="020B0604020202020204" pitchFamily="34" charset="0"/>
              </a:rPr>
              <a:t>Page </a:t>
            </a:r>
            <a:fld id="{4049D4B4-5FD7-4F99-BCF9-56F9F19B488D}"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6" name="Title 1"/>
          <p:cNvSpPr>
            <a:spLocks noGrp="1"/>
          </p:cNvSpPr>
          <p:nvPr>
            <p:ph type="title"/>
          </p:nvPr>
        </p:nvSpPr>
        <p:spPr>
          <a:xfrm>
            <a:off x="457200" y="205982"/>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Title 1"/>
          <p:cNvSpPr>
            <a:spLocks noGrp="1"/>
          </p:cNvSpPr>
          <p:nvPr>
            <p:ph type="title"/>
          </p:nvPr>
        </p:nvSpPr>
        <p:spPr>
          <a:xfrm>
            <a:off x="457200" y="1200153"/>
            <a:ext cx="2971800" cy="536971"/>
          </a:xfrm>
          <a:prstGeom prst="rect">
            <a:avLst/>
          </a:prstGeom>
        </p:spPr>
        <p:txBody>
          <a:bodyPr>
            <a:normAutofit/>
          </a:bodyPr>
          <a:lstStyle>
            <a:lvl1pPr algn="l">
              <a:defRPr sz="2800">
                <a:solidFill>
                  <a:schemeClr val="bg1"/>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1670446"/>
            <a:ext cx="2971800" cy="381000"/>
          </a:xfrm>
          <a:prstGeom prst="rect">
            <a:avLst/>
          </a:prstGeom>
        </p:spPr>
        <p:txBody>
          <a:bodyPr>
            <a:noAutofit/>
          </a:bodyPr>
          <a:lstStyle>
            <a:lvl1pPr marL="0" indent="0">
              <a:buNone/>
              <a:defRPr sz="1400">
                <a:solidFill>
                  <a:schemeClr val="bg1">
                    <a:lumMod val="8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9"/>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597823"/>
            <a:ext cx="7772400" cy="1102519"/>
          </a:xfrm>
          <a:prstGeom prst="rect">
            <a:avLst/>
          </a:prstGeom>
        </p:spPr>
        <p:txBody>
          <a:bodyPr/>
          <a:lstStyle>
            <a:lvl1pPr algn="ctr">
              <a:defRPr/>
            </a:lvl1pPr>
          </a:lstStyle>
          <a:p>
            <a:r>
              <a:rPr lang="en-US" noProof="1"/>
              <a:t>Click to edit Master title style</a:t>
            </a:r>
            <a:endParaRPr lang="en-US" noProof="1"/>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1295400" y="4640263"/>
            <a:ext cx="1057275"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Solar Ship</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595959"/>
                </a:solidFill>
                <a:latin typeface="Arial" panose="020B0604020202020204" pitchFamily="34" charset="0"/>
              </a:rPr>
              <a:t>www.solarship.com</a:t>
            </a:r>
            <a:endParaRPr lang="en-US" altLang="zh-CN" sz="1200">
              <a:solidFill>
                <a:srgbClr val="0563B8"/>
              </a:solidFill>
              <a:latin typeface="Arial" panose="020B0604020202020204" pitchFamily="34" charset="0"/>
            </a:endParaRPr>
          </a:p>
        </p:txBody>
      </p:sp>
      <p:cxnSp>
        <p:nvCxnSpPr>
          <p:cNvPr id="8" name="Straight Connector 12"/>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672E7B9D-C060-4238-8A06-B0EC7C70665C}"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6"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854077"/>
            <a:ext cx="8229600" cy="3740150"/>
          </a:xfrm>
          <a:prstGeom prst="rect">
            <a:avLst/>
          </a:prstGeo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8"/>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3305178"/>
            <a:ext cx="7772400" cy="1021556"/>
          </a:xfrm>
          <a:prstGeom prst="rect">
            <a:avLst/>
          </a:prstGeo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1"/>
              <a:t>Click to edit Master text styles</a:t>
            </a:r>
            <a:endParaRPr lang="en-US"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9"/>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defRPr/>
            </a:pPr>
            <a:r>
              <a:rPr lang="en-US" altLang="zh-CN" sz="1200" b="1">
                <a:solidFill>
                  <a:schemeClr val="bg1"/>
                </a:solidFill>
                <a:latin typeface="Arial" panose="020B0604020202020204" pitchFamily="34" charset="0"/>
              </a:rPr>
              <a:t>Page </a:t>
            </a:r>
            <a:fld id="{2FB0EAAB-A380-4AC6-BEF6-EFCA8C3FA9EE}"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11" name="Title 1"/>
          <p:cNvSpPr>
            <a:spLocks noGrp="1"/>
          </p:cNvSpPr>
          <p:nvPr>
            <p:ph type="title"/>
          </p:nvPr>
        </p:nvSpPr>
        <p:spPr>
          <a:xfrm>
            <a:off x="457200" y="205982"/>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12"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7"/>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9" y="1151337"/>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9"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lstStyle>
            <a:lvl1pPr eaLnBrk="1" hangingPunct="1">
              <a:defRPr noProof="1"/>
            </a:lvl1pPr>
          </a:lstStyle>
          <a:p>
            <a:pPr>
              <a:defRPr/>
            </a:pPr>
            <a:fld id="{A6D21340-25ED-4809-8425-5CB12FFC21F9}" type="datetime1">
              <a:rPr lang="en-US" altLang="zh-CN"/>
            </a:fld>
            <a:endParaRPr lang="en-US" altLang="zh-CN"/>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noProof="1">
                <a:latin typeface="+mn-lt"/>
              </a:defRPr>
            </a:lvl1pPr>
          </a:lstStyle>
          <a:p>
            <a:pPr>
              <a:defRPr/>
            </a:pPr>
            <a:r>
              <a:rPr lang="en-US"/>
              <a:t>https://www.solarship.com</a:t>
            </a:r>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noProof="1" smtClean="0"/>
            </a:lvl1pPr>
          </a:lstStyle>
          <a:p>
            <a:pPr>
              <a:defRPr/>
            </a:pPr>
            <a:fld id="{FB9D6DDD-9A7F-4DCC-A3FD-A3007CC01E93}" type="slidenum">
              <a:rPr altLang="zh-CN"/>
            </a:fld>
            <a:endParaRPr lang="zh-CN"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333750"/>
            <a:ext cx="7772400" cy="458115"/>
          </a:xfrm>
          <a:prstGeom prst="rect">
            <a:avLst/>
          </a:prstGeom>
        </p:spPr>
        <p:txBody>
          <a:bodyPr>
            <a:noAutofit/>
          </a:bodyPr>
          <a:lstStyle>
            <a:lvl1pPr algn="ctr">
              <a:defRPr lang="en-US" sz="4500" b="1" kern="1200" smtClean="0">
                <a:solidFill>
                  <a:schemeClr val="bg1"/>
                </a:solidFill>
                <a:latin typeface="+mj-lt"/>
                <a:ea typeface="+mj-ea"/>
                <a:cs typeface="+mj-cs"/>
              </a:defRPr>
            </a:lvl1pPr>
          </a:lstStyle>
          <a:p>
            <a:r>
              <a:rPr lang="en-US" noProof="1"/>
              <a:t>Click to edit Master title style</a:t>
            </a:r>
            <a:endParaRPr lang="en-US" noProof="1"/>
          </a:p>
        </p:txBody>
      </p:sp>
      <p:sp>
        <p:nvSpPr>
          <p:cNvPr id="3" name="Subtitle 2"/>
          <p:cNvSpPr>
            <a:spLocks noGrp="1"/>
          </p:cNvSpPr>
          <p:nvPr>
            <p:ph type="subTitle" idx="1"/>
          </p:nvPr>
        </p:nvSpPr>
        <p:spPr>
          <a:xfrm>
            <a:off x="1371600" y="3790950"/>
            <a:ext cx="6400800" cy="573330"/>
          </a:xfrm>
          <a:prstGeom prst="rect">
            <a:avLst/>
          </a:prstGeom>
        </p:spPr>
        <p:txBody>
          <a:bodyPr>
            <a:normAutofit/>
          </a:bodyPr>
          <a:lstStyle>
            <a:lvl1pPr marL="0" indent="0" algn="ctr">
              <a:buNone/>
              <a:defRPr lang="en-US" sz="1800" kern="1200" smtClean="0">
                <a:solidFill>
                  <a:schemeClr val="bg1">
                    <a:lumMod val="85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209925"/>
            <a:ext cx="7772400" cy="458115"/>
          </a:xfrm>
          <a:prstGeom prst="rect">
            <a:avLst/>
          </a:prstGeom>
        </p:spPr>
        <p:txBody>
          <a:bodyPr>
            <a:noAutofit/>
          </a:bodyPr>
          <a:lstStyle>
            <a:lvl1pPr algn="l">
              <a:defRPr lang="en-US" sz="2800" b="0" kern="1200" smtClean="0">
                <a:solidFill>
                  <a:srgbClr val="0563B8"/>
                </a:solidFill>
                <a:latin typeface="+mj-lt"/>
                <a:ea typeface="+mj-ea"/>
                <a:cs typeface="+mj-cs"/>
              </a:defRPr>
            </a:lvl1pPr>
          </a:lstStyle>
          <a:p>
            <a:r>
              <a:rPr lang="en-US" noProof="1"/>
              <a:t>Click to edit Master title style</a:t>
            </a:r>
            <a:endParaRPr lang="en-US" noProof="1"/>
          </a:p>
        </p:txBody>
      </p:sp>
      <p:sp>
        <p:nvSpPr>
          <p:cNvPr id="3" name="Subtitle 2"/>
          <p:cNvSpPr>
            <a:spLocks noGrp="1"/>
          </p:cNvSpPr>
          <p:nvPr>
            <p:ph type="subTitle" idx="1"/>
          </p:nvPr>
        </p:nvSpPr>
        <p:spPr>
          <a:xfrm>
            <a:off x="685800" y="3562350"/>
            <a:ext cx="7772400" cy="573330"/>
          </a:xfrm>
          <a:prstGeom prst="rect">
            <a:avLst/>
          </a:prstGeom>
        </p:spPr>
        <p:txBody>
          <a:bodyPr>
            <a:normAutofit/>
          </a:bodyPr>
          <a:lstStyle>
            <a:lvl1pPr marL="0" indent="0" algn="l">
              <a:buNone/>
              <a:defRPr lang="en-US" sz="1500" kern="1200" smtClean="0">
                <a:solidFill>
                  <a:schemeClr val="bg1">
                    <a:lumMod val="50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1295400" y="4640263"/>
            <a:ext cx="1057275"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Solar Ship</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595959"/>
                </a:solidFill>
                <a:latin typeface="Arial" panose="020B0604020202020204" pitchFamily="34" charset="0"/>
              </a:rPr>
              <a:t>www.solarship.com</a:t>
            </a:r>
            <a:endParaRPr lang="en-US" altLang="zh-CN" sz="1200">
              <a:solidFill>
                <a:srgbClr val="0563B8"/>
              </a:solidFill>
              <a:latin typeface="Arial" panose="020B0604020202020204" pitchFamily="34" charset="0"/>
            </a:endParaRPr>
          </a:p>
        </p:txBody>
      </p:sp>
      <p:cxnSp>
        <p:nvCxnSpPr>
          <p:cNvPr id="8" name="Straight Connector 12"/>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672E7B9D-C060-4238-8A06-B0EC7C70665C}"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6"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8"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chemeClr val="bg1"/>
                </a:solidFill>
                <a:latin typeface="Arial" panose="020B0604020202020204" pitchFamily="34" charset="0"/>
              </a:rPr>
              <a:t>www.company.com</a:t>
            </a:r>
            <a:endParaRPr lang="en-US" altLang="zh-CN" sz="1200">
              <a:solidFill>
                <a:schemeClr val="bg1"/>
              </a:solidFill>
              <a:latin typeface="Arial" panose="020B0604020202020204" pitchFamily="34" charset="0"/>
            </a:endParaRPr>
          </a:p>
        </p:txBody>
      </p:sp>
      <p:cxnSp>
        <p:nvCxnSpPr>
          <p:cNvPr id="9" name="Straight Connector 12"/>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741D9C94-6803-413F-A4BB-BE260623FCF2}"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6"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Title 1"/>
          <p:cNvSpPr>
            <a:spLocks noGrp="1"/>
          </p:cNvSpPr>
          <p:nvPr>
            <p:ph type="title"/>
          </p:nvPr>
        </p:nvSpPr>
        <p:spPr>
          <a:xfrm>
            <a:off x="457200" y="1200150"/>
            <a:ext cx="2971800" cy="536971"/>
          </a:xfrm>
          <a:prstGeom prst="rect">
            <a:avLst/>
          </a:prstGeom>
        </p:spPr>
        <p:txBody>
          <a:bodyPr>
            <a:normAutofit/>
          </a:bodyPr>
          <a:lstStyle>
            <a:lvl1pPr algn="l">
              <a:defRPr sz="2800">
                <a:solidFill>
                  <a:schemeClr val="bg1"/>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1670446"/>
            <a:ext cx="2971800" cy="381000"/>
          </a:xfrm>
          <a:prstGeom prst="rect">
            <a:avLst/>
          </a:prstGeom>
        </p:spPr>
        <p:txBody>
          <a:bodyPr>
            <a:noAutofit/>
          </a:bodyPr>
          <a:lstStyle>
            <a:lvl1pPr marL="0" indent="0">
              <a:buNone/>
              <a:defRPr sz="1400">
                <a:solidFill>
                  <a:schemeClr val="bg1">
                    <a:lumMod val="8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8"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chemeClr val="bg1"/>
                </a:solidFill>
                <a:latin typeface="Arial" panose="020B0604020202020204" pitchFamily="34" charset="0"/>
              </a:rPr>
              <a:t>www.company.com</a:t>
            </a:r>
            <a:endParaRPr lang="en-US" altLang="zh-CN" sz="1200">
              <a:solidFill>
                <a:schemeClr val="bg1"/>
              </a:solidFill>
              <a:latin typeface="Arial" panose="020B0604020202020204" pitchFamily="34" charset="0"/>
            </a:endParaRPr>
          </a:p>
        </p:txBody>
      </p:sp>
      <p:cxnSp>
        <p:nvCxnSpPr>
          <p:cNvPr id="9" name="Straight Connector 12"/>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741D9C94-6803-413F-A4BB-BE260623FCF2}"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6"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9"/>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597820"/>
            <a:ext cx="7772400" cy="1102519"/>
          </a:xfrm>
          <a:prstGeom prst="rect">
            <a:avLst/>
          </a:prstGeom>
        </p:spPr>
        <p:txBody>
          <a:bodyPr/>
          <a:lstStyle>
            <a:lvl1pPr algn="ctr">
              <a:defRPr/>
            </a:lvl1pPr>
          </a:lstStyle>
          <a:p>
            <a:r>
              <a:rPr lang="en-US" noProof="1"/>
              <a:t>Click to edit Master title style</a:t>
            </a:r>
            <a:endParaRPr lang="en-US" noProof="1"/>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854075"/>
            <a:ext cx="8229600" cy="3740150"/>
          </a:xfrm>
          <a:prstGeom prst="rect">
            <a:avLst/>
          </a:prstGeo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8"/>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1"/>
              <a:t>Click to edit Master text styles</a:t>
            </a:r>
            <a:endParaRPr lang="en-US"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9"/>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86CA40E4-6BDE-4A63-AC3D-809170A1D2BC}"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11"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12"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7"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7"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lstStyle>
            <a:lvl1pPr eaLnBrk="1" hangingPunct="1">
              <a:defRPr noProof="1"/>
            </a:lvl1pPr>
          </a:lstStyle>
          <a:p>
            <a:pPr>
              <a:defRPr/>
            </a:pPr>
            <a:fld id="{8D3D89B9-5E20-468C-9227-086212C1BC18}" type="datetime1">
              <a:rPr lang="en-US" altLang="zh-CN"/>
            </a:fld>
            <a:endParaRPr lang="en-US" altLang="zh-CN"/>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noProof="1">
                <a:latin typeface="+mn-lt"/>
              </a:defRPr>
            </a:lvl1pPr>
          </a:lstStyle>
          <a:p>
            <a:pPr>
              <a:defRPr/>
            </a:pPr>
            <a:r>
              <a:rPr lang="en-US"/>
              <a:t>https://www.solarship.com</a:t>
            </a:r>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noProof="1"/>
            </a:lvl1pPr>
          </a:lstStyle>
          <a:p>
            <a:fld id="{9931D480-AA2A-4005-8C32-D40E3C5288CB}" type="slidenum">
              <a:rPr altLang="zh-CN"/>
            </a:fld>
            <a:endParaRPr lang="zh-CN"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063874"/>
        </a:solidFill>
        <a:effectLst/>
      </p:bgPr>
    </p:bg>
    <p:spTree>
      <p:nvGrpSpPr>
        <p:cNvPr id="1" name=""/>
        <p:cNvGrpSpPr/>
        <p:nvPr/>
      </p:nvGrpSpPr>
      <p:grpSpPr>
        <a:xfrm>
          <a:off x="0" y="0"/>
          <a:ext cx="0" cy="0"/>
          <a:chOff x="0" y="0"/>
          <a:chExt cx="0" cy="0"/>
        </a:xfrm>
      </p:grpSpPr>
      <p:pic>
        <p:nvPicPr>
          <p:cNvPr id="3075" name="Picture 5" descr="D:\Desktop\ziyan.zhang\Desktop\logo22.png"/>
          <p:cNvPicPr>
            <a:picLocks noChangeAspect="1"/>
          </p:cNvPicPr>
          <p:nvPr userDrawn="1"/>
        </p:nvPicPr>
        <p:blipFill>
          <a:blip r:embed="rId2"/>
          <a:stretch>
            <a:fillRect/>
          </a:stretch>
        </p:blipFill>
        <p:spPr>
          <a:xfrm>
            <a:off x="7472363" y="184150"/>
            <a:ext cx="1433512" cy="244475"/>
          </a:xfrm>
          <a:prstGeom prst="rect">
            <a:avLst/>
          </a:prstGeom>
          <a:noFill/>
          <a:ln w="9525">
            <a:noFill/>
          </a:ln>
        </p:spPr>
      </p:pic>
      <p:sp>
        <p:nvSpPr>
          <p:cNvPr id="2" name="标题 1"/>
          <p:cNvSpPr>
            <a:spLocks noGrp="1"/>
          </p:cNvSpPr>
          <p:nvPr>
            <p:ph type="ctrTitle"/>
          </p:nvPr>
        </p:nvSpPr>
        <p:spPr>
          <a:xfrm>
            <a:off x="1143000" y="841375"/>
            <a:ext cx="6858000" cy="1790700"/>
          </a:xfrm>
        </p:spPr>
        <p:txBody>
          <a:bodyPr anchor="b"/>
          <a:lstStyle>
            <a:lvl1pPr algn="ctr">
              <a:defRPr sz="60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
        <p:nvSpPr>
          <p:cNvPr id="9" name="日期占位符 3"/>
          <p:cNvSpPr>
            <a:spLocks noGrp="1"/>
          </p:cNvSpPr>
          <p:nvPr>
            <p:ph type="dt" sz="half" idx="2"/>
          </p:nvPr>
        </p:nvSpPr>
        <p:spPr>
          <a:xfrm>
            <a:off x="628650" y="4767263"/>
            <a:ext cx="2057400" cy="274638"/>
          </a:xfrm>
          <a:prstGeom prst="rect">
            <a:avLst/>
          </a:prstGeom>
        </p:spPr>
        <p:txBody>
          <a:bodyPr vert="horz" lIns="91440" tIns="45720" rIns="91440" bIns="45720" rtlCol="0" anchor="ct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E7A0569-6E4C-4FEC-89F7-7F9BD811BB84}"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0" name="页脚占位符 4"/>
          <p:cNvSpPr>
            <a:spLocks noGrp="1"/>
          </p:cNvSpPr>
          <p:nvPr>
            <p:ph type="ftr" sz="quarter" idx="3"/>
          </p:nvPr>
        </p:nvSpPr>
        <p:spPr>
          <a:xfrm>
            <a:off x="3028950" y="4767263"/>
            <a:ext cx="3086100" cy="274638"/>
          </a:xfrm>
          <a:prstGeom prst="rect">
            <a:avLst/>
          </a:prstGeom>
        </p:spPr>
        <p:txBody>
          <a:bodyPr vert="horz" lIns="91440" tIns="45720" rIns="91440" bIns="45720" rtlCol="0" anchor="ct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灯片编号占位符 5"/>
          <p:cNvSpPr>
            <a:spLocks noGrp="1"/>
          </p:cNvSpPr>
          <p:nvPr>
            <p:ph type="sldNum" sz="quarter" idx="4"/>
          </p:nvPr>
        </p:nvSpPr>
        <p:spPr>
          <a:xfrm>
            <a:off x="6457950" y="4767263"/>
            <a:ext cx="2057400" cy="274638"/>
          </a:xfrm>
          <a:prstGeom prst="rect">
            <a:avLst/>
          </a:prstGeom>
        </p:spPr>
        <p:txBody>
          <a:bodyPr vert="horz" wrap="square" lIns="91440" tIns="45720" rIns="91440" bIns="45720" numCol="1" anchor="ctr"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050310CD-CBEB-426C-A335-05B10E556D0F}"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28650" y="1370013"/>
            <a:ext cx="3867150" cy="3262312"/>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370013"/>
            <a:ext cx="3867150" cy="3262312"/>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Title 1"/>
          <p:cNvSpPr>
            <a:spLocks noGrp="1"/>
          </p:cNvSpPr>
          <p:nvPr>
            <p:ph type="title"/>
          </p:nvPr>
        </p:nvSpPr>
        <p:spPr>
          <a:xfrm>
            <a:off x="457200" y="1200150"/>
            <a:ext cx="2971800" cy="536971"/>
          </a:xfrm>
          <a:prstGeom prst="rect">
            <a:avLst/>
          </a:prstGeom>
        </p:spPr>
        <p:txBody>
          <a:bodyPr>
            <a:normAutofit/>
          </a:bodyPr>
          <a:lstStyle>
            <a:lvl1pPr algn="l">
              <a:defRPr sz="2800">
                <a:solidFill>
                  <a:schemeClr val="bg1"/>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1670446"/>
            <a:ext cx="2971800" cy="381000"/>
          </a:xfrm>
          <a:prstGeom prst="rect">
            <a:avLst/>
          </a:prstGeom>
        </p:spPr>
        <p:txBody>
          <a:bodyPr>
            <a:noAutofit/>
          </a:bodyPr>
          <a:lstStyle>
            <a:lvl1pPr marL="0" indent="0">
              <a:buNone/>
              <a:defRPr sz="1400">
                <a:solidFill>
                  <a:schemeClr val="bg1">
                    <a:lumMod val="8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630238" y="1879600"/>
            <a:ext cx="3868737" cy="276225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29150" y="1879600"/>
            <a:ext cx="3887788" cy="276225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788" y="741363"/>
            <a:ext cx="4629150" cy="36544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28650" y="274638"/>
            <a:ext cx="5762625" cy="4357687"/>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063874"/>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509190" y="788350"/>
            <a:ext cx="8401050" cy="3983675"/>
          </a:xfrm>
        </p:spPr>
        <p:txBody>
          <a:bodyPr/>
          <a:lstStyle>
            <a:lvl1pPr marL="271780" indent="-271780">
              <a:buClr>
                <a:schemeClr val="tx1"/>
              </a:buClr>
              <a:buSzPct val="80000"/>
              <a:buFont typeface="Wingdings" panose="05000000000000000000" pitchFamily="2" charset="2"/>
              <a:buChar char="n"/>
              <a:defRPr sz="2400">
                <a:latin typeface="+mj-ea"/>
                <a:ea typeface="+mj-ea"/>
              </a:defRPr>
            </a:lvl1pPr>
            <a:lvl2pPr marL="631825" indent="-273050">
              <a:buClr>
                <a:schemeClr val="tx1"/>
              </a:buClr>
              <a:buSzPct val="80000"/>
              <a:buFont typeface="Wingdings" panose="05000000000000000000" pitchFamily="2" charset="2"/>
              <a:buChar char="u"/>
              <a:defRPr sz="2000">
                <a:latin typeface="+mj-ea"/>
                <a:ea typeface="+mj-ea"/>
              </a:defRPr>
            </a:lvl2pPr>
            <a:lvl3pPr marL="805180" indent="-266700">
              <a:buClr>
                <a:schemeClr val="tx1"/>
              </a:buClr>
              <a:buSzPct val="80000"/>
              <a:buFont typeface="Wingdings" panose="05000000000000000000" pitchFamily="2" charset="2"/>
              <a:buChar char="l"/>
              <a:defRPr sz="1800">
                <a:latin typeface="+mj-ea"/>
                <a:ea typeface="+mj-ea"/>
              </a:defRPr>
            </a:lvl3pPr>
            <a:lvl4pPr marL="1078230" indent="-360680">
              <a:buClr>
                <a:schemeClr val="tx1"/>
              </a:buClr>
              <a:buFont typeface="Wingdings" panose="05000000000000000000" pitchFamily="2" charset="2"/>
              <a:buChar char="ü"/>
              <a:defRPr sz="1800">
                <a:latin typeface="+mj-ea"/>
                <a:ea typeface="+mj-ea"/>
              </a:defRPr>
            </a:lvl4pPr>
            <a:lvl5pPr marL="1252855" indent="-269875">
              <a:buClr>
                <a:schemeClr val="tx1"/>
              </a:buClr>
              <a:defRPr sz="1800">
                <a:latin typeface="+mj-ea"/>
                <a:ea typeface="+mj-ea"/>
              </a:defRPr>
            </a:lvl5pPr>
          </a:lstStyle>
          <a:p>
            <a:pPr lvl="0" fontAlgn="base"/>
            <a:r>
              <a:rPr lang="zh-CN" altLang="en-US" strike="noStrike" noProof="1" dirty="0"/>
              <a:t>单击此处编辑母版文本样式</a:t>
            </a:r>
            <a:endParaRPr lang="zh-CN" altLang="en-US" strike="noStrike" noProof="1" dirty="0"/>
          </a:p>
          <a:p>
            <a:pPr lvl="1" fontAlgn="base"/>
            <a:r>
              <a:rPr lang="zh-CN" altLang="en-US" strike="noStrike" noProof="1" dirty="0"/>
              <a:t>第二级</a:t>
            </a:r>
            <a:endParaRPr lang="zh-CN" altLang="en-US" strike="noStrike" noProof="1" dirty="0"/>
          </a:p>
          <a:p>
            <a:pPr lvl="2" fontAlgn="base"/>
            <a:r>
              <a:rPr lang="zh-CN" altLang="en-US" strike="noStrike" noProof="1" dirty="0"/>
              <a:t>第三级</a:t>
            </a:r>
            <a:endParaRPr lang="zh-CN" altLang="en-US" strike="noStrike" noProof="1" dirty="0"/>
          </a:p>
          <a:p>
            <a:pPr lvl="3" fontAlgn="base"/>
            <a:r>
              <a:rPr lang="zh-CN" altLang="en-US" strike="noStrike" noProof="1" dirty="0"/>
              <a:t>第四级</a:t>
            </a:r>
            <a:endParaRPr lang="zh-CN" altLang="en-US" strike="noStrike" noProof="1" dirty="0"/>
          </a:p>
          <a:p>
            <a:pPr lvl="4" fontAlgn="base"/>
            <a:r>
              <a:rPr lang="zh-CN" altLang="en-US" strike="noStrike" noProof="1" dirty="0"/>
              <a:t>第五级</a:t>
            </a:r>
            <a:endParaRPr lang="zh-CN" altLang="en-US" strike="noStrike" noProof="1" dirty="0"/>
          </a:p>
        </p:txBody>
      </p:sp>
      <p:sp>
        <p:nvSpPr>
          <p:cNvPr id="2" name="日期占位符 1"/>
          <p:cNvSpPr>
            <a:spLocks noGrp="1"/>
          </p:cNvSpPr>
          <p:nvPr>
            <p:ph type="dt" sz="half" idx="10"/>
          </p:nvPr>
        </p:nvSpPr>
        <p:spPr>
          <a:xfrm>
            <a:off x="628650" y="4767263"/>
            <a:ext cx="2057400" cy="274638"/>
          </a:xfrm>
          <a:prstGeom prst="rect">
            <a:avLst/>
          </a:prstGeom>
        </p:spPr>
        <p:txBody>
          <a:bodyPr vert="horz" lIns="91440" tIns="45720" rIns="91440" bIns="45720" rtlCol="0" anchor="ctr"/>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a:xfrm>
            <a:off x="3028950" y="4767263"/>
            <a:ext cx="3086100" cy="274638"/>
          </a:xfrm>
          <a:prstGeom prst="rect">
            <a:avLst/>
          </a:prstGeom>
        </p:spPr>
        <p:txBody>
          <a:bodyPr vert="horz" lIns="91440" tIns="45720" rIns="91440" bIns="45720"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a:xfrm>
            <a:off x="6457950" y="4767263"/>
            <a:ext cx="2057400" cy="274638"/>
          </a:xfrm>
          <a:prstGeom prst="rect">
            <a:avLst/>
          </a:prstGeom>
        </p:spPr>
        <p:txBody>
          <a:bodyPr vert="horz" wrap="square" lIns="91440" tIns="45720" rIns="91440" bIns="45720" numCol="1" anchor="ctr" anchorCtr="0" compatLnSpc="1"/>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日期占位符 1"/>
          <p:cNvSpPr>
            <a:spLocks noGrp="1"/>
          </p:cNvSpPr>
          <p:nvPr>
            <p:ph type="dt" sz="half" idx="2"/>
          </p:nvPr>
        </p:nvSpPr>
        <p:spPr>
          <a:xfrm>
            <a:off x="457200" y="4767263"/>
            <a:ext cx="2133600" cy="274638"/>
          </a:xfrm>
          <a:prstGeom prst="rect">
            <a:avLst/>
          </a:prstGeom>
        </p:spPr>
        <p:txBody>
          <a:bodyPr lIns="91426" tIns="45713" rIns="91426" bIns="45713"/>
          <a:lstStyle>
            <a:lvl1pP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页脚占位符 2"/>
          <p:cNvSpPr>
            <a:spLocks noGrp="1"/>
          </p:cNvSpPr>
          <p:nvPr>
            <p:ph type="ftr" sz="quarter" idx="3"/>
          </p:nvPr>
        </p:nvSpPr>
        <p:spPr>
          <a:xfrm>
            <a:off x="3124201" y="4767263"/>
            <a:ext cx="2895600" cy="274638"/>
          </a:xfrm>
          <a:prstGeom prst="rect">
            <a:avLst/>
          </a:prstGeom>
        </p:spPr>
        <p:txBody>
          <a:bodyPr lIns="91426" tIns="45713" rIns="91426" bIns="45713"/>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7" name="灯片编号占位符 3"/>
          <p:cNvSpPr>
            <a:spLocks noGrp="1"/>
          </p:cNvSpPr>
          <p:nvPr>
            <p:ph type="sldNum" sz="quarter" idx="4"/>
          </p:nvPr>
        </p:nvSpPr>
        <p:spPr>
          <a:xfrm>
            <a:off x="6553200" y="4767263"/>
            <a:ext cx="2133600" cy="274638"/>
          </a:xfrm>
          <a:prstGeom prst="rect">
            <a:avLst/>
          </a:prstGeom>
        </p:spPr>
        <p:txBody>
          <a:bodyPr vert="horz" wrap="square" lIns="91426" tIns="45713" rIns="91426" bIns="45713" numCol="1" anchor="t" anchorCtr="0" compatLnSpc="1"/>
          <a:lstStyle/>
          <a:p>
            <a:pPr lvl="0" algn="r" eaLnBrk="1" hangingPunct="1"/>
            <a:fld id="{9A0DB2DC-4C9A-4742-B13C-FB6460FD3503}" type="slidenum">
              <a:rPr lang="zh-CN" altLang="en-US" sz="1200" dirty="0">
                <a:solidFill>
                  <a:srgbClr val="898989"/>
                </a:solidFill>
                <a:latin typeface="Calibri" panose="020F0502020204030204" pitchFamily="34" charset="0"/>
              </a:rPr>
            </a:fld>
            <a:endParaRPr lang="zh-CN" altLang="en-US" sz="1200" dirty="0">
              <a:solidFill>
                <a:srgbClr val="898989"/>
              </a:solidFill>
              <a:latin typeface="Calibri" panose="020F0502020204030204" pitchFamily="34"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9"/>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597820"/>
            <a:ext cx="7772400" cy="1102519"/>
          </a:xfrm>
          <a:prstGeom prst="rect">
            <a:avLst/>
          </a:prstGeom>
        </p:spPr>
        <p:txBody>
          <a:bodyPr/>
          <a:lstStyle>
            <a:lvl1pPr algn="ctr">
              <a:defRPr/>
            </a:lvl1pPr>
          </a:lstStyle>
          <a:p>
            <a:r>
              <a:rPr lang="en-US" noProof="1"/>
              <a:t>Click to edit Master title style</a:t>
            </a:r>
            <a:endParaRPr lang="en-US" noProof="1"/>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4" name="Rectangle 10"/>
          <p:cNvSpPr/>
          <p:nvPr/>
        </p:nvSpPr>
        <p:spPr>
          <a:xfrm>
            <a:off x="0" y="2876550"/>
            <a:ext cx="9144000" cy="1657350"/>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1">
              <a:ln>
                <a:noFill/>
              </a:ln>
              <a:solidFill>
                <a:srgbClr val="FFFFFF"/>
              </a:solidFill>
              <a:effectLst/>
              <a:uLnTx/>
              <a:uFillTx/>
              <a:latin typeface="Calibri" panose="020F0502020204030204" pitchFamily="34" charset="0"/>
              <a:ea typeface="+mn-ea"/>
              <a:cs typeface="+mn-cs"/>
            </a:endParaRPr>
          </a:p>
        </p:txBody>
      </p:sp>
      <p:sp>
        <p:nvSpPr>
          <p:cNvPr id="2" name="Title 1"/>
          <p:cNvSpPr>
            <a:spLocks noGrp="1"/>
          </p:cNvSpPr>
          <p:nvPr>
            <p:ph type="ctrTitle"/>
          </p:nvPr>
        </p:nvSpPr>
        <p:spPr>
          <a:xfrm>
            <a:off x="685800" y="3333750"/>
            <a:ext cx="7772400" cy="458115"/>
          </a:xfrm>
          <a:prstGeom prst="rect">
            <a:avLst/>
          </a:prstGeom>
        </p:spPr>
        <p:txBody>
          <a:bodyPr>
            <a:noAutofit/>
          </a:bodyPr>
          <a:lstStyle>
            <a:lvl1pPr algn="ctr">
              <a:defRPr lang="en-US" sz="4500" b="1" kern="1200" smtClean="0">
                <a:solidFill>
                  <a:schemeClr val="bg1"/>
                </a:solidFill>
                <a:latin typeface="+mj-lt"/>
                <a:ea typeface="+mj-ea"/>
                <a:cs typeface="+mj-cs"/>
              </a:defRPr>
            </a:lvl1pPr>
          </a:lstStyle>
          <a:p>
            <a:pPr fontAlgn="base"/>
            <a:r>
              <a:rPr lang="en-US" strike="noStrike" noProof="1"/>
              <a:t>Click to edit Master title style</a:t>
            </a:r>
            <a:endParaRPr lang="en-US" strike="noStrike" noProof="1"/>
          </a:p>
        </p:txBody>
      </p:sp>
      <p:sp>
        <p:nvSpPr>
          <p:cNvPr id="3" name="Subtitle 2"/>
          <p:cNvSpPr>
            <a:spLocks noGrp="1"/>
          </p:cNvSpPr>
          <p:nvPr>
            <p:ph type="subTitle" idx="1"/>
          </p:nvPr>
        </p:nvSpPr>
        <p:spPr>
          <a:xfrm>
            <a:off x="1371600" y="3790950"/>
            <a:ext cx="6400800" cy="573330"/>
          </a:xfrm>
          <a:prstGeom prst="rect">
            <a:avLst/>
          </a:prstGeom>
        </p:spPr>
        <p:txBody>
          <a:bodyPr>
            <a:normAutofit/>
          </a:bodyPr>
          <a:lstStyle>
            <a:lvl1pPr marL="0" indent="0" algn="ctr">
              <a:buNone/>
              <a:defRPr lang="en-US" sz="1800" kern="1200" smtClean="0">
                <a:solidFill>
                  <a:schemeClr val="bg1">
                    <a:lumMod val="85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a:t>Click to edit Master subtitle style</a:t>
            </a:r>
            <a:endParaRPr lang="en-US" strike="noStrike" noProof="1"/>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tx1"/>
        </a:solidFill>
        <a:effectLst/>
      </p:bgPr>
    </p:bg>
    <p:spTree>
      <p:nvGrpSpPr>
        <p:cNvPr id="1" name=""/>
        <p:cNvGrpSpPr/>
        <p:nvPr/>
      </p:nvGrpSpPr>
      <p:grpSpPr>
        <a:xfrm>
          <a:off x="0" y="0"/>
          <a:ext cx="0" cy="0"/>
          <a:chOff x="0" y="0"/>
          <a:chExt cx="0" cy="0"/>
        </a:xfrm>
      </p:grpSpPr>
      <p:sp>
        <p:nvSpPr>
          <p:cNvPr id="4" name="Rectangle 4"/>
          <p:cNvSpPr/>
          <p:nvPr/>
        </p:nvSpPr>
        <p:spPr>
          <a:xfrm>
            <a:off x="609600" y="3333750"/>
            <a:ext cx="76200" cy="457200"/>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1">
              <a:ln>
                <a:noFill/>
              </a:ln>
              <a:solidFill>
                <a:srgbClr val="FFFFFF"/>
              </a:solidFill>
              <a:effectLst/>
              <a:uLnTx/>
              <a:uFillTx/>
              <a:latin typeface="Calibri" panose="020F0502020204030204" pitchFamily="34" charset="0"/>
              <a:ea typeface="+mn-ea"/>
              <a:cs typeface="+mn-cs"/>
            </a:endParaRPr>
          </a:p>
        </p:txBody>
      </p:sp>
      <p:sp>
        <p:nvSpPr>
          <p:cNvPr id="2" name="Title 1"/>
          <p:cNvSpPr>
            <a:spLocks noGrp="1"/>
          </p:cNvSpPr>
          <p:nvPr>
            <p:ph type="ctrTitle"/>
          </p:nvPr>
        </p:nvSpPr>
        <p:spPr>
          <a:xfrm>
            <a:off x="685800" y="3209925"/>
            <a:ext cx="7772400" cy="458115"/>
          </a:xfrm>
          <a:prstGeom prst="rect">
            <a:avLst/>
          </a:prstGeom>
        </p:spPr>
        <p:txBody>
          <a:bodyPr>
            <a:noAutofit/>
          </a:bodyPr>
          <a:lstStyle>
            <a:lvl1pPr algn="l">
              <a:defRPr lang="en-US" sz="2800" b="0" kern="1200" smtClean="0">
                <a:solidFill>
                  <a:srgbClr val="0563B8"/>
                </a:solidFill>
                <a:latin typeface="+mj-lt"/>
                <a:ea typeface="+mj-ea"/>
                <a:cs typeface="+mj-cs"/>
              </a:defRPr>
            </a:lvl1pPr>
          </a:lstStyle>
          <a:p>
            <a:pPr fontAlgn="base"/>
            <a:r>
              <a:rPr lang="en-US" strike="noStrike" noProof="1"/>
              <a:t>Click to edit Master title style</a:t>
            </a:r>
            <a:endParaRPr lang="en-US" strike="noStrike" noProof="1"/>
          </a:p>
        </p:txBody>
      </p:sp>
      <p:sp>
        <p:nvSpPr>
          <p:cNvPr id="3" name="Subtitle 2"/>
          <p:cNvSpPr>
            <a:spLocks noGrp="1"/>
          </p:cNvSpPr>
          <p:nvPr>
            <p:ph type="subTitle" idx="1"/>
          </p:nvPr>
        </p:nvSpPr>
        <p:spPr>
          <a:xfrm>
            <a:off x="685800" y="3562350"/>
            <a:ext cx="7772400" cy="573330"/>
          </a:xfrm>
          <a:prstGeom prst="rect">
            <a:avLst/>
          </a:prstGeom>
        </p:spPr>
        <p:txBody>
          <a:bodyPr>
            <a:normAutofit/>
          </a:bodyPr>
          <a:lstStyle>
            <a:lvl1pPr marL="0" indent="0" algn="l">
              <a:buNone/>
              <a:defRPr lang="en-US" sz="1500" kern="1200" smtClean="0">
                <a:solidFill>
                  <a:schemeClr val="bg1">
                    <a:lumMod val="50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a:t>Click to edit Master subtitle style</a:t>
            </a:r>
            <a:endParaRPr lang="en-US" strike="noStrike" noProof="1"/>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4100" name="Date Placeholder 3"/>
          <p:cNvSpPr txBox="1"/>
          <p:nvPr userDrawn="1"/>
        </p:nvSpPr>
        <p:spPr>
          <a:xfrm>
            <a:off x="1295400" y="4640263"/>
            <a:ext cx="1057275" cy="273050"/>
          </a:xfrm>
          <a:prstGeom prst="rect">
            <a:avLst/>
          </a:prstGeom>
          <a:noFill/>
          <a:ln w="9525">
            <a:noFill/>
          </a:ln>
        </p:spPr>
        <p:txBody>
          <a:bodyPr anchor="t" anchorCtr="0"/>
          <a:p>
            <a:pPr lvl="0"/>
            <a:r>
              <a:rPr lang="en-US" altLang="zh-CN" sz="1200" b="1" dirty="0">
                <a:solidFill>
                  <a:srgbClr val="0563B8"/>
                </a:solidFill>
                <a:latin typeface="Arial" panose="020B0604020202020204" pitchFamily="34" charset="0"/>
                <a:ea typeface="宋体" panose="02010600030101010101" pitchFamily="2" charset="-122"/>
              </a:rPr>
              <a:t>Solar Ship</a:t>
            </a:r>
            <a:endParaRPr lang="en-US" altLang="zh-CN" sz="1200" b="1" dirty="0">
              <a:solidFill>
                <a:srgbClr val="0563B8"/>
              </a:solidFill>
              <a:latin typeface="Arial" panose="020B0604020202020204" pitchFamily="34" charset="0"/>
              <a:ea typeface="宋体" panose="02010600030101010101" pitchFamily="2" charset="-122"/>
            </a:endParaRPr>
          </a:p>
        </p:txBody>
      </p:sp>
      <p:sp>
        <p:nvSpPr>
          <p:cNvPr id="4101" name="Date Placeholder 3"/>
          <p:cNvSpPr txBox="1"/>
          <p:nvPr userDrawn="1"/>
        </p:nvSpPr>
        <p:spPr>
          <a:xfrm>
            <a:off x="6577013" y="4640263"/>
            <a:ext cx="2133600" cy="273050"/>
          </a:xfrm>
          <a:prstGeom prst="rect">
            <a:avLst/>
          </a:prstGeom>
          <a:noFill/>
          <a:ln w="9525">
            <a:noFill/>
          </a:ln>
        </p:spPr>
        <p:txBody>
          <a:bodyPr anchor="t" anchorCtr="0"/>
          <a:p>
            <a:pPr lvl="0" algn="r"/>
            <a:r>
              <a:rPr lang="en-US" altLang="zh-CN" sz="1200" dirty="0">
                <a:solidFill>
                  <a:srgbClr val="595959"/>
                </a:solidFill>
                <a:latin typeface="Arial" panose="020B0604020202020204" pitchFamily="34" charset="0"/>
                <a:ea typeface="宋体" panose="02010600030101010101" pitchFamily="2" charset="-122"/>
              </a:rPr>
              <a:t>www.solarship.com</a:t>
            </a:r>
            <a:endParaRPr lang="en-US" altLang="zh-CN" sz="1200" dirty="0">
              <a:solidFill>
                <a:srgbClr val="0563B8"/>
              </a:solidFill>
              <a:latin typeface="Arial" panose="020B0604020202020204" pitchFamily="34" charset="0"/>
              <a:ea typeface="宋体" panose="02010600030101010101" pitchFamily="2" charset="-122"/>
            </a:endParaRPr>
          </a:p>
        </p:txBody>
      </p:sp>
      <p:cxnSp>
        <p:nvCxnSpPr>
          <p:cNvPr id="2" name="Straight Connector 12"/>
          <p:cNvCxnSpPr/>
          <p:nvPr/>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03" name="Slide Number Placeholder 5"/>
          <p:cNvSpPr txBox="1"/>
          <p:nvPr userDrawn="1"/>
        </p:nvSpPr>
        <p:spPr>
          <a:xfrm>
            <a:off x="8839200" y="209550"/>
            <a:ext cx="304800" cy="914400"/>
          </a:xfrm>
          <a:prstGeom prst="rect">
            <a:avLst/>
          </a:prstGeom>
          <a:solidFill>
            <a:srgbClr val="A6A6A6"/>
          </a:solidFill>
          <a:ln w="9525">
            <a:noFill/>
          </a:ln>
        </p:spPr>
        <p:txBody>
          <a:bodyPr vert="eaVert" anchor="ctr" anchorCtr="1"/>
          <a:p>
            <a:pPr lvl="0"/>
            <a:r>
              <a:rPr lang="en-US" altLang="zh-CN" sz="1200" b="1" dirty="0">
                <a:solidFill>
                  <a:schemeClr val="bg1"/>
                </a:solidFill>
                <a:latin typeface="Arial" panose="020B0604020202020204" pitchFamily="34" charset="0"/>
                <a:ea typeface="宋体" panose="02010600030101010101" pitchFamily="2" charset="-122"/>
              </a:rPr>
              <a:t>Page </a:t>
            </a:r>
            <a:fld id="{9A0DB2DC-4C9A-4742-B13C-FB6460FD3503}" type="slidenum">
              <a:rPr lang="en-US" altLang="zh-CN" sz="1200" b="1" dirty="0">
                <a:solidFill>
                  <a:schemeClr val="bg1"/>
                </a:solidFill>
                <a:latin typeface="Arial" panose="020B0604020202020204" pitchFamily="34" charset="0"/>
                <a:ea typeface="宋体" panose="02010600030101010101" pitchFamily="2" charset="-122"/>
              </a:rPr>
            </a:fld>
            <a:endParaRPr lang="en-US" altLang="zh-CN" sz="1200" b="1" dirty="0">
              <a:solidFill>
                <a:schemeClr val="bg1"/>
              </a:solidFill>
              <a:latin typeface="Arial" panose="020B0604020202020204" pitchFamily="34" charset="0"/>
              <a:ea typeface="宋体" panose="02010600030101010101" pitchFamily="2" charset="-122"/>
            </a:endParaRPr>
          </a:p>
        </p:txBody>
      </p:sp>
      <p:sp>
        <p:nvSpPr>
          <p:cNvPr id="6"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pPr fontAlgn="base"/>
            <a:r>
              <a:rPr lang="en-US" strike="noStrike" noProof="1"/>
              <a:t>Click to edit Master title style</a:t>
            </a:r>
            <a:endParaRPr lang="en-US" strike="noStrike"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
        <p:nvSpPr>
          <p:cNvPr id="4" name="Rectangle 7"/>
          <p:cNvSpPr/>
          <p:nvPr/>
        </p:nvSpPr>
        <p:spPr>
          <a:xfrm>
            <a:off x="5486400" y="0"/>
            <a:ext cx="3657600" cy="5143500"/>
          </a:xfrm>
          <a:prstGeom prst="rect">
            <a:avLst/>
          </a:prstGeom>
          <a:solidFill>
            <a:srgbClr val="0563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1">
              <a:ln>
                <a:noFill/>
              </a:ln>
              <a:solidFill>
                <a:srgbClr val="FFFFFF"/>
              </a:solidFill>
              <a:effectLst/>
              <a:uLnTx/>
              <a:uFillTx/>
              <a:latin typeface="Calibri" panose="020F0502020204030204" pitchFamily="34" charset="0"/>
              <a:ea typeface="+mn-ea"/>
              <a:cs typeface="+mn-cs"/>
            </a:endParaRPr>
          </a:p>
        </p:txBody>
      </p:sp>
      <p:sp>
        <p:nvSpPr>
          <p:cNvPr id="5125" name="Date Placeholder 3"/>
          <p:cNvSpPr txBox="1"/>
          <p:nvPr userDrawn="1"/>
        </p:nvSpPr>
        <p:spPr>
          <a:xfrm>
            <a:off x="466725" y="4640263"/>
            <a:ext cx="2133600" cy="273050"/>
          </a:xfrm>
          <a:prstGeom prst="rect">
            <a:avLst/>
          </a:prstGeom>
          <a:noFill/>
          <a:ln w="9525">
            <a:noFill/>
          </a:ln>
        </p:spPr>
        <p:txBody>
          <a:bodyPr anchor="t" anchorCtr="0"/>
          <a:p>
            <a:pPr lvl="0"/>
            <a:r>
              <a:rPr lang="en-US" altLang="zh-CN" sz="1200" b="1" dirty="0">
                <a:solidFill>
                  <a:srgbClr val="0563B8"/>
                </a:solidFill>
                <a:latin typeface="Arial" panose="020B0604020202020204" pitchFamily="34" charset="0"/>
                <a:ea typeface="宋体" panose="02010600030101010101" pitchFamily="2" charset="-122"/>
              </a:rPr>
              <a:t>Company Name</a:t>
            </a:r>
            <a:endParaRPr lang="en-US" altLang="zh-CN" sz="1200" b="1" dirty="0">
              <a:solidFill>
                <a:srgbClr val="0563B8"/>
              </a:solidFill>
              <a:latin typeface="Arial" panose="020B0604020202020204" pitchFamily="34" charset="0"/>
              <a:ea typeface="宋体" panose="02010600030101010101" pitchFamily="2" charset="-122"/>
            </a:endParaRPr>
          </a:p>
        </p:txBody>
      </p:sp>
      <p:sp>
        <p:nvSpPr>
          <p:cNvPr id="5126" name="Date Placeholder 3"/>
          <p:cNvSpPr txBox="1"/>
          <p:nvPr userDrawn="1"/>
        </p:nvSpPr>
        <p:spPr>
          <a:xfrm>
            <a:off x="6577013" y="4640263"/>
            <a:ext cx="2133600" cy="273050"/>
          </a:xfrm>
          <a:prstGeom prst="rect">
            <a:avLst/>
          </a:prstGeom>
          <a:noFill/>
          <a:ln w="9525">
            <a:noFill/>
          </a:ln>
        </p:spPr>
        <p:txBody>
          <a:bodyPr anchor="t" anchorCtr="0"/>
          <a:p>
            <a:pPr lvl="0" algn="r"/>
            <a:r>
              <a:rPr lang="en-US" altLang="zh-CN" sz="1200" dirty="0">
                <a:solidFill>
                  <a:schemeClr val="bg1"/>
                </a:solidFill>
                <a:latin typeface="Arial" panose="020B0604020202020204" pitchFamily="34" charset="0"/>
                <a:ea typeface="宋体" panose="02010600030101010101" pitchFamily="2" charset="-122"/>
              </a:rPr>
              <a:t>www.company.com</a:t>
            </a:r>
            <a:endParaRPr lang="en-US" altLang="zh-CN" sz="1200" dirty="0">
              <a:solidFill>
                <a:schemeClr val="bg1"/>
              </a:solidFill>
              <a:latin typeface="Arial" panose="020B0604020202020204" pitchFamily="34" charset="0"/>
              <a:ea typeface="宋体" panose="02010600030101010101" pitchFamily="2" charset="-122"/>
            </a:endParaRPr>
          </a:p>
        </p:txBody>
      </p:sp>
      <p:cxnSp>
        <p:nvCxnSpPr>
          <p:cNvPr id="8" name="Straight Connector 12"/>
          <p:cNvCxnSpPr/>
          <p:nvPr/>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28" name="Slide Number Placeholder 5"/>
          <p:cNvSpPr txBox="1"/>
          <p:nvPr userDrawn="1"/>
        </p:nvSpPr>
        <p:spPr>
          <a:xfrm>
            <a:off x="8839200" y="209550"/>
            <a:ext cx="304800" cy="914400"/>
          </a:xfrm>
          <a:prstGeom prst="rect">
            <a:avLst/>
          </a:prstGeom>
          <a:solidFill>
            <a:srgbClr val="A6A6A6"/>
          </a:solidFill>
          <a:ln w="9525">
            <a:noFill/>
          </a:ln>
        </p:spPr>
        <p:txBody>
          <a:bodyPr vert="eaVert" anchor="ctr" anchorCtr="1"/>
          <a:p>
            <a:pPr lvl="0"/>
            <a:r>
              <a:rPr lang="en-US" altLang="zh-CN" sz="1200" b="1" dirty="0">
                <a:solidFill>
                  <a:schemeClr val="bg1"/>
                </a:solidFill>
                <a:latin typeface="Arial" panose="020B0604020202020204" pitchFamily="34" charset="0"/>
                <a:ea typeface="宋体" panose="02010600030101010101" pitchFamily="2" charset="-122"/>
              </a:rPr>
              <a:t>Page </a:t>
            </a:r>
            <a:fld id="{9A0DB2DC-4C9A-4742-B13C-FB6460FD3503}" type="slidenum">
              <a:rPr lang="en-US" altLang="zh-CN" sz="1200" b="1" dirty="0">
                <a:solidFill>
                  <a:schemeClr val="bg1"/>
                </a:solidFill>
                <a:latin typeface="Arial" panose="020B0604020202020204" pitchFamily="34" charset="0"/>
                <a:ea typeface="宋体" panose="02010600030101010101" pitchFamily="2" charset="-122"/>
              </a:rPr>
            </a:fld>
            <a:endParaRPr lang="en-US" altLang="zh-CN" sz="1200" b="1" dirty="0">
              <a:solidFill>
                <a:schemeClr val="bg1"/>
              </a:solidFill>
              <a:latin typeface="Arial" panose="020B0604020202020204" pitchFamily="34" charset="0"/>
              <a:ea typeface="宋体" panose="02010600030101010101" pitchFamily="2" charset="-122"/>
            </a:endParaRPr>
          </a:p>
        </p:txBody>
      </p:sp>
      <p:sp>
        <p:nvSpPr>
          <p:cNvPr id="6"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pPr fontAlgn="base"/>
            <a:r>
              <a:rPr lang="en-US" strike="noStrike" noProof="1"/>
              <a:t>Click to edit Master title style</a:t>
            </a:r>
            <a:endParaRPr lang="en-US" strike="noStrike"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Title 1"/>
          <p:cNvSpPr>
            <a:spLocks noGrp="1"/>
          </p:cNvSpPr>
          <p:nvPr>
            <p:ph type="title"/>
          </p:nvPr>
        </p:nvSpPr>
        <p:spPr>
          <a:xfrm>
            <a:off x="457200" y="1200150"/>
            <a:ext cx="2971800" cy="536971"/>
          </a:xfrm>
          <a:prstGeom prst="rect">
            <a:avLst/>
          </a:prstGeom>
        </p:spPr>
        <p:txBody>
          <a:bodyPr>
            <a:normAutofit/>
          </a:bodyPr>
          <a:lstStyle>
            <a:lvl1pPr algn="l">
              <a:defRPr sz="2800">
                <a:solidFill>
                  <a:schemeClr val="bg1"/>
                </a:solidFill>
              </a:defRPr>
            </a:lvl1pPr>
          </a:lstStyle>
          <a:p>
            <a:pPr fontAlgn="base"/>
            <a:r>
              <a:rPr lang="en-US" strike="noStrike" noProof="1"/>
              <a:t>Click to edit Master title style</a:t>
            </a:r>
            <a:endParaRPr lang="en-US" strike="noStrike" noProof="1"/>
          </a:p>
        </p:txBody>
      </p:sp>
      <p:sp>
        <p:nvSpPr>
          <p:cNvPr id="7" name="Text Placeholder 9"/>
          <p:cNvSpPr>
            <a:spLocks noGrp="1"/>
          </p:cNvSpPr>
          <p:nvPr>
            <p:ph type="body" sz="quarter" idx="13"/>
          </p:nvPr>
        </p:nvSpPr>
        <p:spPr>
          <a:xfrm>
            <a:off x="457200" y="1670446"/>
            <a:ext cx="2971800" cy="381000"/>
          </a:xfrm>
          <a:prstGeom prst="rect">
            <a:avLst/>
          </a:prstGeom>
        </p:spPr>
        <p:txBody>
          <a:bodyPr>
            <a:noAutofit/>
          </a:bodyPr>
          <a:lstStyle>
            <a:lvl1pPr marL="0" indent="0">
              <a:buNone/>
              <a:defRPr sz="1400">
                <a:solidFill>
                  <a:schemeClr val="bg1">
                    <a:lumMod val="85000"/>
                  </a:schemeClr>
                </a:solidFill>
              </a:defRPr>
            </a:lvl1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6148" name="Date Placeholder 3"/>
          <p:cNvSpPr txBox="1"/>
          <p:nvPr userDrawn="1"/>
        </p:nvSpPr>
        <p:spPr>
          <a:xfrm>
            <a:off x="466725" y="4640263"/>
            <a:ext cx="2133600" cy="273050"/>
          </a:xfrm>
          <a:prstGeom prst="rect">
            <a:avLst/>
          </a:prstGeom>
          <a:noFill/>
          <a:ln w="9525">
            <a:noFill/>
          </a:ln>
        </p:spPr>
        <p:txBody>
          <a:bodyPr anchor="t" anchorCtr="0"/>
          <a:p>
            <a:pPr lvl="0"/>
            <a:r>
              <a:rPr lang="en-US" altLang="zh-CN" sz="1200" b="1" dirty="0">
                <a:solidFill>
                  <a:srgbClr val="0563B8"/>
                </a:solidFill>
                <a:latin typeface="Arial" panose="020B0604020202020204" pitchFamily="34" charset="0"/>
                <a:ea typeface="宋体" panose="02010600030101010101" pitchFamily="2" charset="-122"/>
              </a:rPr>
              <a:t>Company Name</a:t>
            </a:r>
            <a:endParaRPr lang="en-US" altLang="zh-CN" sz="1200" b="1" dirty="0">
              <a:solidFill>
                <a:srgbClr val="0563B8"/>
              </a:solidFill>
              <a:latin typeface="Arial" panose="020B0604020202020204" pitchFamily="34" charset="0"/>
              <a:ea typeface="宋体" panose="02010600030101010101" pitchFamily="2" charset="-122"/>
            </a:endParaRPr>
          </a:p>
        </p:txBody>
      </p:sp>
      <p:sp>
        <p:nvSpPr>
          <p:cNvPr id="6149" name="Date Placeholder 3"/>
          <p:cNvSpPr txBox="1"/>
          <p:nvPr userDrawn="1"/>
        </p:nvSpPr>
        <p:spPr>
          <a:xfrm>
            <a:off x="6577013" y="4640263"/>
            <a:ext cx="2133600" cy="273050"/>
          </a:xfrm>
          <a:prstGeom prst="rect">
            <a:avLst/>
          </a:prstGeom>
          <a:noFill/>
          <a:ln w="9525">
            <a:noFill/>
          </a:ln>
        </p:spPr>
        <p:txBody>
          <a:bodyPr anchor="t" anchorCtr="0"/>
          <a:p>
            <a:pPr lvl="0" algn="r"/>
            <a:r>
              <a:rPr lang="en-US" altLang="zh-CN" sz="1200" dirty="0">
                <a:solidFill>
                  <a:srgbClr val="0563B8"/>
                </a:solidFill>
                <a:latin typeface="Arial" panose="020B0604020202020204" pitchFamily="34" charset="0"/>
                <a:ea typeface="宋体" panose="02010600030101010101" pitchFamily="2" charset="-122"/>
              </a:rPr>
              <a:t>www.company.com</a:t>
            </a:r>
            <a:endParaRPr lang="en-US" altLang="zh-CN" sz="1200" dirty="0">
              <a:solidFill>
                <a:srgbClr val="0563B8"/>
              </a:solidFill>
              <a:latin typeface="Arial" panose="020B0604020202020204" pitchFamily="34" charset="0"/>
              <a:ea typeface="宋体" panose="02010600030101010101" pitchFamily="2" charset="-122"/>
            </a:endParaRPr>
          </a:p>
        </p:txBody>
      </p:sp>
      <p:cxnSp>
        <p:nvCxnSpPr>
          <p:cNvPr id="7" name="Straight Connector 9"/>
          <p:cNvCxnSpPr/>
          <p:nvPr/>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597820"/>
            <a:ext cx="7772400" cy="1102519"/>
          </a:xfrm>
          <a:prstGeom prst="rect">
            <a:avLst/>
          </a:prstGeom>
        </p:spPr>
        <p:txBody>
          <a:bodyPr/>
          <a:lstStyle>
            <a:lvl1pPr algn="ctr">
              <a:defRPr/>
            </a:lvl1pPr>
          </a:lstStyle>
          <a:p>
            <a:pPr fontAlgn="base"/>
            <a:r>
              <a:rPr lang="en-US" strike="noStrike" noProof="1"/>
              <a:t>Click to edit Master title style</a:t>
            </a:r>
            <a:endParaRPr lang="en-US" strike="noStrike" noProof="1"/>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en-US" strike="noStrike" noProof="1"/>
              <a:t>Click to edit Master subtitle style</a:t>
            </a:r>
            <a:endParaRPr lang="en-US" strike="noStrike" noProof="1"/>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457200" y="854075"/>
            <a:ext cx="8229600" cy="3740150"/>
          </a:xfrm>
          <a:prstGeom prst="rect">
            <a:avLst/>
          </a:prstGeo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7172" name="Date Placeholder 3"/>
          <p:cNvSpPr txBox="1"/>
          <p:nvPr userDrawn="1"/>
        </p:nvSpPr>
        <p:spPr>
          <a:xfrm>
            <a:off x="466725" y="4640263"/>
            <a:ext cx="2133600" cy="273050"/>
          </a:xfrm>
          <a:prstGeom prst="rect">
            <a:avLst/>
          </a:prstGeom>
          <a:noFill/>
          <a:ln w="9525">
            <a:noFill/>
          </a:ln>
        </p:spPr>
        <p:txBody>
          <a:bodyPr anchor="t" anchorCtr="0"/>
          <a:p>
            <a:pPr lvl="0"/>
            <a:r>
              <a:rPr lang="en-US" altLang="zh-CN" sz="1200" b="1" dirty="0">
                <a:solidFill>
                  <a:srgbClr val="0563B8"/>
                </a:solidFill>
                <a:latin typeface="Arial" panose="020B0604020202020204" pitchFamily="34" charset="0"/>
                <a:ea typeface="宋体" panose="02010600030101010101" pitchFamily="2" charset="-122"/>
              </a:rPr>
              <a:t>Company Name</a:t>
            </a:r>
            <a:endParaRPr lang="en-US" altLang="zh-CN" sz="1200" b="1" dirty="0">
              <a:solidFill>
                <a:srgbClr val="0563B8"/>
              </a:solidFill>
              <a:latin typeface="Arial" panose="020B0604020202020204" pitchFamily="34" charset="0"/>
              <a:ea typeface="宋体" panose="02010600030101010101" pitchFamily="2" charset="-122"/>
            </a:endParaRPr>
          </a:p>
        </p:txBody>
      </p:sp>
      <p:sp>
        <p:nvSpPr>
          <p:cNvPr id="7173" name="Date Placeholder 3"/>
          <p:cNvSpPr txBox="1"/>
          <p:nvPr userDrawn="1"/>
        </p:nvSpPr>
        <p:spPr>
          <a:xfrm>
            <a:off x="6577013" y="4640263"/>
            <a:ext cx="2133600" cy="273050"/>
          </a:xfrm>
          <a:prstGeom prst="rect">
            <a:avLst/>
          </a:prstGeom>
          <a:noFill/>
          <a:ln w="9525">
            <a:noFill/>
          </a:ln>
        </p:spPr>
        <p:txBody>
          <a:bodyPr anchor="t" anchorCtr="0"/>
          <a:p>
            <a:pPr lvl="0" algn="r"/>
            <a:r>
              <a:rPr lang="en-US" altLang="zh-CN" sz="1200" dirty="0">
                <a:solidFill>
                  <a:srgbClr val="0563B8"/>
                </a:solidFill>
                <a:latin typeface="Arial" panose="020B0604020202020204" pitchFamily="34" charset="0"/>
                <a:ea typeface="宋体" panose="02010600030101010101" pitchFamily="2" charset="-122"/>
              </a:rPr>
              <a:t>www.company.com</a:t>
            </a:r>
            <a:endParaRPr lang="en-US" altLang="zh-CN" sz="1200" dirty="0">
              <a:solidFill>
                <a:srgbClr val="0563B8"/>
              </a:solidFill>
              <a:latin typeface="Arial" panose="020B0604020202020204" pitchFamily="34" charset="0"/>
              <a:ea typeface="宋体" panose="02010600030101010101" pitchFamily="2" charset="-122"/>
            </a:endParaRPr>
          </a:p>
        </p:txBody>
      </p:sp>
      <p:cxnSp>
        <p:nvCxnSpPr>
          <p:cNvPr id="7" name="Straight Connector 8"/>
          <p:cNvCxnSpPr/>
          <p:nvPr/>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en-US" strike="noStrike" noProof="1"/>
              <a:t>Click to edit Master text styles</a:t>
            </a:r>
            <a:endParaRPr lang="en-US" strike="noStrike" noProof="1"/>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tx1"/>
        </a:solidFill>
        <a:effectLst/>
      </p:bgPr>
    </p:bg>
    <p:spTree>
      <p:nvGrpSpPr>
        <p:cNvPr id="1" name=""/>
        <p:cNvGrpSpPr/>
        <p:nvPr/>
      </p:nvGrpSpPr>
      <p:grpSpPr>
        <a:xfrm>
          <a:off x="0" y="0"/>
          <a:ext cx="0" cy="0"/>
          <a:chOff x="0" y="0"/>
          <a:chExt cx="0" cy="0"/>
        </a:xfrm>
      </p:grpSpPr>
      <p:sp>
        <p:nvSpPr>
          <p:cNvPr id="8196" name="Date Placeholder 3"/>
          <p:cNvSpPr txBox="1"/>
          <p:nvPr userDrawn="1"/>
        </p:nvSpPr>
        <p:spPr>
          <a:xfrm>
            <a:off x="466725" y="4640263"/>
            <a:ext cx="2133600" cy="273050"/>
          </a:xfrm>
          <a:prstGeom prst="rect">
            <a:avLst/>
          </a:prstGeom>
          <a:noFill/>
          <a:ln w="9525">
            <a:noFill/>
          </a:ln>
        </p:spPr>
        <p:txBody>
          <a:bodyPr anchor="t" anchorCtr="0"/>
          <a:p>
            <a:pPr lvl="0"/>
            <a:r>
              <a:rPr lang="en-US" altLang="zh-CN" sz="1200" b="1" dirty="0">
                <a:solidFill>
                  <a:srgbClr val="0563B8"/>
                </a:solidFill>
                <a:latin typeface="Arial" panose="020B0604020202020204" pitchFamily="34" charset="0"/>
                <a:ea typeface="宋体" panose="02010600030101010101" pitchFamily="2" charset="-122"/>
              </a:rPr>
              <a:t>Company Name</a:t>
            </a:r>
            <a:endParaRPr lang="en-US" altLang="zh-CN" sz="1200" b="1" dirty="0">
              <a:solidFill>
                <a:srgbClr val="0563B8"/>
              </a:solidFill>
              <a:latin typeface="Arial" panose="020B0604020202020204" pitchFamily="34" charset="0"/>
              <a:ea typeface="宋体" panose="02010600030101010101" pitchFamily="2" charset="-122"/>
            </a:endParaRPr>
          </a:p>
        </p:txBody>
      </p:sp>
      <p:sp>
        <p:nvSpPr>
          <p:cNvPr id="8197" name="Date Placeholder 3"/>
          <p:cNvSpPr txBox="1"/>
          <p:nvPr userDrawn="1"/>
        </p:nvSpPr>
        <p:spPr>
          <a:xfrm>
            <a:off x="6577013" y="4640263"/>
            <a:ext cx="2133600" cy="273050"/>
          </a:xfrm>
          <a:prstGeom prst="rect">
            <a:avLst/>
          </a:prstGeom>
          <a:noFill/>
          <a:ln w="9525">
            <a:noFill/>
          </a:ln>
        </p:spPr>
        <p:txBody>
          <a:bodyPr anchor="t" anchorCtr="0"/>
          <a:p>
            <a:pPr lvl="0" algn="r"/>
            <a:r>
              <a:rPr lang="en-US" altLang="zh-CN" sz="1200" dirty="0">
                <a:solidFill>
                  <a:srgbClr val="0563B8"/>
                </a:solidFill>
                <a:latin typeface="Arial" panose="020B0604020202020204" pitchFamily="34" charset="0"/>
                <a:ea typeface="宋体" panose="02010600030101010101" pitchFamily="2" charset="-122"/>
              </a:rPr>
              <a:t>www.company.com</a:t>
            </a:r>
            <a:endParaRPr lang="en-US" altLang="zh-CN" sz="1200" dirty="0">
              <a:solidFill>
                <a:srgbClr val="0563B8"/>
              </a:solidFill>
              <a:latin typeface="Arial" panose="020B0604020202020204" pitchFamily="34" charset="0"/>
              <a:ea typeface="宋体" panose="02010600030101010101" pitchFamily="2" charset="-122"/>
            </a:endParaRPr>
          </a:p>
        </p:txBody>
      </p:sp>
      <p:cxnSp>
        <p:nvCxnSpPr>
          <p:cNvPr id="7" name="Straight Connector 9"/>
          <p:cNvCxnSpPr/>
          <p:nvPr/>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99" name="Slide Number Placeholder 5"/>
          <p:cNvSpPr txBox="1"/>
          <p:nvPr userDrawn="1"/>
        </p:nvSpPr>
        <p:spPr>
          <a:xfrm>
            <a:off x="8839200" y="209550"/>
            <a:ext cx="304800" cy="914400"/>
          </a:xfrm>
          <a:prstGeom prst="rect">
            <a:avLst/>
          </a:prstGeom>
          <a:solidFill>
            <a:srgbClr val="A6A6A6"/>
          </a:solidFill>
          <a:ln w="9525">
            <a:noFill/>
          </a:ln>
        </p:spPr>
        <p:txBody>
          <a:bodyPr vert="eaVert" anchor="ctr" anchorCtr="1"/>
          <a:p>
            <a:pPr lvl="0"/>
            <a:r>
              <a:rPr lang="en-US" altLang="zh-CN" sz="1200" b="1" dirty="0">
                <a:solidFill>
                  <a:schemeClr val="bg1"/>
                </a:solidFill>
                <a:latin typeface="Arial" panose="020B0604020202020204" pitchFamily="34" charset="0"/>
                <a:ea typeface="宋体" panose="02010600030101010101" pitchFamily="2" charset="-122"/>
              </a:rPr>
              <a:t>Page </a:t>
            </a:r>
            <a:fld id="{9A0DB2DC-4C9A-4742-B13C-FB6460FD3503}" type="slidenum">
              <a:rPr lang="en-US" altLang="zh-CN" sz="1200" b="1" dirty="0">
                <a:solidFill>
                  <a:schemeClr val="bg1"/>
                </a:solidFill>
                <a:latin typeface="Arial" panose="020B0604020202020204" pitchFamily="34" charset="0"/>
                <a:ea typeface="宋体" panose="02010600030101010101" pitchFamily="2" charset="-122"/>
              </a:rPr>
            </a:fld>
            <a:endParaRPr lang="en-US" altLang="zh-CN" sz="1200" b="1" dirty="0">
              <a:solidFill>
                <a:schemeClr val="bg1"/>
              </a:solidFill>
              <a:latin typeface="Arial" panose="020B0604020202020204" pitchFamily="34" charset="0"/>
              <a:ea typeface="宋体" panose="02010600030101010101" pitchFamily="2" charset="-122"/>
            </a:endParaRPr>
          </a:p>
        </p:txBody>
      </p:sp>
      <p:sp>
        <p:nvSpPr>
          <p:cNvPr id="11"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pPr fontAlgn="base"/>
            <a:r>
              <a:rPr lang="en-US" strike="noStrike" noProof="1"/>
              <a:t>Click to edit Master title style</a:t>
            </a:r>
            <a:endParaRPr lang="en-US" strike="noStrike" noProof="1"/>
          </a:p>
        </p:txBody>
      </p:sp>
      <p:sp>
        <p:nvSpPr>
          <p:cNvPr id="12"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fontAlgn="base"/>
            <a:r>
              <a:rPr lang="zh-CN" altLang="en-US" strike="noStrike" noProof="1"/>
              <a:t>单击此处编辑母版文本样式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854075"/>
            <a:ext cx="8229600" cy="3740150"/>
          </a:xfrm>
          <a:prstGeom prst="rect">
            <a:avLst/>
          </a:prstGeo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lvl1pPr>
              <a:defRPr/>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endParaRPr lang="en-US" strike="noStrike" noProof="1"/>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Text Placeholder 4"/>
          <p:cNvSpPr>
            <a:spLocks noGrp="1"/>
          </p:cNvSpPr>
          <p:nvPr>
            <p:ph type="body" sz="quarter" idx="3"/>
          </p:nvPr>
        </p:nvSpPr>
        <p:spPr>
          <a:xfrm>
            <a:off x="4645027"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4645027"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7" name="Date Placeholder 6"/>
          <p:cNvSpPr>
            <a:spLocks noGrp="1"/>
          </p:cNvSpPr>
          <p:nvPr>
            <p:ph type="dt" sz="half" idx="12"/>
          </p:nvPr>
        </p:nvSpPr>
        <p:spPr>
          <a:xfrm>
            <a:off x="457200" y="4767263"/>
            <a:ext cx="2133600" cy="274638"/>
          </a:xfrm>
          <a:prstGeom prst="rect">
            <a:avLst/>
          </a:prstGeom>
        </p:spPr>
        <p:txBody>
          <a:bodyPr vert="horz" wrap="square" lIns="91440" tIns="45720" rIns="91440" bIns="45720" numCol="1" anchor="t" anchorCtr="0" compatLnSpc="1"/>
          <a:lstStyle>
            <a:lvl1pPr eaLnBrk="1" hangingPunct="1">
              <a:defRPr noProof="1"/>
            </a:lvl1pPr>
          </a:lstStyle>
          <a:p>
            <a:pPr marL="0" marR="0" lvl="0" indent="0" algn="l" defTabSz="914400" rtl="0" eaLnBrk="1" fontAlgn="base" latinLnBrk="0" hangingPunct="1">
              <a:lnSpc>
                <a:spcPct val="100000"/>
              </a:lnSpc>
              <a:spcBef>
                <a:spcPct val="0"/>
              </a:spcBef>
              <a:spcAft>
                <a:spcPct val="0"/>
              </a:spcAft>
              <a:buClrTx/>
              <a:buSzTx/>
              <a:buFontTx/>
              <a:buNone/>
              <a:defRPr/>
            </a:pPr>
            <a:fld id="{F651E202-43D0-4995-8CA8-1D114CB1D5AC}" type="datetime1">
              <a:rPr kumimoji="0" lang="en-US" altLang="zh-CN" sz="1800" b="0" i="0" u="none" strike="noStrike" kern="1200" cap="none" spc="0" normalizeH="0" baseline="0" noProof="1">
                <a:ln>
                  <a:noFill/>
                </a:ln>
                <a:solidFill>
                  <a:schemeClr val="tx1"/>
                </a:solidFill>
                <a:effectLst/>
                <a:uLnTx/>
                <a:uFillTx/>
                <a:latin typeface="Calibri" panose="020F0502020204030204" pitchFamily="34" charset="0"/>
                <a:ea typeface="+mn-ea"/>
                <a:cs typeface="+mn-cs"/>
              </a:rPr>
            </a:fld>
            <a:endParaRPr kumimoji="0" lang="en-US" altLang="zh-CN" sz="1800" b="0" i="0" u="none" strike="noStrike" kern="1200" cap="none" spc="0" normalizeH="0" baseline="0" noProof="1">
              <a:ln>
                <a:noFill/>
              </a:ln>
              <a:solidFill>
                <a:schemeClr val="tx1"/>
              </a:solidFill>
              <a:effectLst/>
              <a:uLnTx/>
              <a:uFillTx/>
              <a:latin typeface="Calibri" panose="020F0502020204030204" pitchFamily="34" charset="0"/>
              <a:ea typeface="+mn-ea"/>
              <a:cs typeface="+mn-cs"/>
            </a:endParaRPr>
          </a:p>
        </p:txBody>
      </p:sp>
      <p:sp>
        <p:nvSpPr>
          <p:cNvPr id="8" name="Footer Placeholder 7"/>
          <p:cNvSpPr>
            <a:spLocks noGrp="1"/>
          </p:cNvSpPr>
          <p:nvPr>
            <p:ph type="ftr" sz="quarter" idx="13"/>
          </p:nvPr>
        </p:nvSpPr>
        <p:spPr>
          <a:xfrm>
            <a:off x="3124200" y="4767263"/>
            <a:ext cx="2895600" cy="274638"/>
          </a:xfrm>
          <a:prstGeom prst="rect">
            <a:avLst/>
          </a:prstGeom>
        </p:spPr>
        <p:txBody>
          <a:bodyPr/>
          <a:lstStyle>
            <a:lvl1pPr eaLnBrk="1" fontAlgn="auto" hangingPunct="1">
              <a:spcBef>
                <a:spcPts val="0"/>
              </a:spcBef>
              <a:spcAft>
                <a:spcPts val="0"/>
              </a:spcAft>
              <a:defRPr noProof="1">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1">
                <a:ln>
                  <a:noFill/>
                </a:ln>
                <a:solidFill>
                  <a:schemeClr val="tx1"/>
                </a:solidFill>
                <a:effectLst/>
                <a:uLnTx/>
                <a:uFillTx/>
                <a:latin typeface="+mn-lt"/>
                <a:ea typeface="+mn-ea"/>
                <a:cs typeface="+mn-cs"/>
              </a:rPr>
              <a:t>https://www.solarship.com</a:t>
            </a:r>
            <a:endParaRPr kumimoji="0" lang="en-US" sz="1800" b="0" i="0" u="none" strike="noStrike" kern="1200" cap="none" spc="0" normalizeH="0" baseline="0" noProof="1">
              <a:ln>
                <a:noFill/>
              </a:ln>
              <a:solidFill>
                <a:schemeClr val="tx1"/>
              </a:solidFill>
              <a:effectLst/>
              <a:uLnTx/>
              <a:uFillTx/>
              <a:latin typeface="+mn-lt"/>
              <a:ea typeface="+mn-ea"/>
              <a:cs typeface="+mn-cs"/>
            </a:endParaRPr>
          </a:p>
        </p:txBody>
      </p:sp>
      <p:sp>
        <p:nvSpPr>
          <p:cNvPr id="9" name="Slide Number Placeholder 8"/>
          <p:cNvSpPr>
            <a:spLocks noGrp="1"/>
          </p:cNvSpPr>
          <p:nvPr>
            <p:ph type="sldNum" sz="quarter" idx="14"/>
          </p:nvPr>
        </p:nvSpPr>
        <p:spPr>
          <a:xfrm>
            <a:off x="6553200" y="4767263"/>
            <a:ext cx="2133600" cy="274638"/>
          </a:xfrm>
          <a:prstGeom prst="rect">
            <a:avLst/>
          </a:prstGeom>
        </p:spPr>
        <p:txBody>
          <a:bodyPr vert="horz" wrap="square" lIns="91440" tIns="45720" rIns="91440" bIns="45720" numCol="1" anchor="t" anchorCtr="0" compatLnSpc="1"/>
          <a:lstStyle>
            <a:lvl1pPr eaLnBrk="1" hangingPunct="1">
              <a:defRPr noProof="1"/>
            </a:lvl1pPr>
          </a:lstStyle>
          <a:p>
            <a:pPr marL="0" marR="0" lvl="0" indent="0" algn="l" defTabSz="914400" rtl="0" eaLnBrk="1" fontAlgn="base" latinLnBrk="0" hangingPunct="1">
              <a:lnSpc>
                <a:spcPct val="100000"/>
              </a:lnSpc>
              <a:spcBef>
                <a:spcPct val="0"/>
              </a:spcBef>
              <a:spcAft>
                <a:spcPct val="0"/>
              </a:spcAft>
              <a:buClrTx/>
              <a:buSzTx/>
              <a:buFontTx/>
              <a:buNone/>
              <a:defRPr/>
            </a:pPr>
            <a:fld id="{8120F361-7089-40B9-BD3E-7B5ECA797217}" type="slidenum">
              <a:rPr kumimoji="0" lang="en-US" altLang="zh-CN" sz="1800" b="0" i="0" u="none" strike="noStrike" kern="1200" cap="none" spc="0" normalizeH="0" baseline="0" noProof="1">
                <a:ln>
                  <a:noFill/>
                </a:ln>
                <a:solidFill>
                  <a:schemeClr val="tx1"/>
                </a:solidFill>
                <a:effectLst/>
                <a:uLnTx/>
                <a:uFillTx/>
                <a:latin typeface="Calibri" panose="020F0502020204030204" pitchFamily="34" charset="0"/>
                <a:ea typeface="+mn-ea"/>
                <a:cs typeface="+mn-cs"/>
              </a:rPr>
            </a:fld>
            <a:endParaRPr kumimoji="0" lang="en-US" altLang="zh-CN" sz="1800" b="0" i="0" u="none" strike="noStrike" kern="1200" cap="none" spc="0" normalizeH="0" baseline="0" noProof="1">
              <a:ln>
                <a:noFill/>
              </a:ln>
              <a:solidFill>
                <a:schemeClr val="tx1"/>
              </a:solidFill>
              <a:effectLst/>
              <a:uLnTx/>
              <a:uFillTx/>
              <a:latin typeface="Calibri" panose="020F0502020204030204" pitchFamily="34" charset="0"/>
              <a:ea typeface="+mn-ea"/>
              <a:cs typeface="+mn-c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5F1F74-091B-497A-9C5F-09808CCE5E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1318CD-070A-49AE-993F-8C2436D06CEF}" type="slidenum">
              <a:rPr lang="zh-CN" altLang="en-US" smtClean="0"/>
            </a:fld>
            <a:endParaRPr lang="zh-CN" altLang="en-US"/>
          </a:p>
        </p:txBody>
      </p:sp>
    </p:spTree>
  </p:cSld>
  <p:clrMapOvr>
    <a:masterClrMapping/>
  </p:clrMapOvr>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5F1F74-091B-497A-9C5F-09808CCE5E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1318CD-070A-49AE-993F-8C2436D06CEF}" type="slidenum">
              <a:rPr lang="zh-CN" altLang="en-US" smtClean="0"/>
            </a:fld>
            <a:endParaRPr lang="zh-CN" altLang="en-US"/>
          </a:p>
        </p:txBody>
      </p:sp>
    </p:spTree>
  </p:cSld>
  <p:clrMapOvr>
    <a:masterClrMapping/>
  </p:clrMapOvr>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65F1F74-091B-497A-9C5F-09808CCE5E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1318CD-070A-49AE-993F-8C2436D06CEF}" type="slidenum">
              <a:rPr lang="zh-CN" altLang="en-US" smtClean="0"/>
            </a:fld>
            <a:endParaRPr lang="zh-CN" altLang="en-US"/>
          </a:p>
        </p:txBody>
      </p:sp>
    </p:spTree>
  </p:cSld>
  <p:clrMapOvr>
    <a:masterClrMapping/>
  </p:clrMapOvr>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5F1F74-091B-497A-9C5F-09808CCE5E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1318CD-070A-49AE-993F-8C2436D06CEF}" type="slidenum">
              <a:rPr lang="zh-CN" altLang="en-US" smtClean="0"/>
            </a:fld>
            <a:endParaRPr lang="zh-CN" altLang="en-US"/>
          </a:p>
        </p:txBody>
      </p:sp>
    </p:spTree>
  </p:cSld>
  <p:clrMapOvr>
    <a:masterClrMapping/>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29841"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5F1F74-091B-497A-9C5F-09808CCE5E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1318CD-070A-49AE-993F-8C2436D06CEF}" type="slidenum">
              <a:rPr lang="zh-CN" altLang="en-US" smtClean="0"/>
            </a:fld>
            <a:endParaRPr lang="zh-CN" altLang="en-US"/>
          </a:p>
        </p:txBody>
      </p:sp>
    </p:spTree>
  </p:cSld>
  <p:clrMapOvr>
    <a:masterClrMapping/>
  </p:clrMapOvr>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5F1F74-091B-497A-9C5F-09808CCE5E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1318CD-070A-49AE-993F-8C2436D06CEF}" type="slidenum">
              <a:rPr lang="zh-CN" altLang="en-US" smtClean="0"/>
            </a:fld>
            <a:endParaRPr lang="zh-CN" altLang="en-US"/>
          </a:p>
        </p:txBody>
      </p:sp>
    </p:spTree>
  </p:cSld>
  <p:clrMapOvr>
    <a:masterClrMapping/>
  </p:clrMapOvr>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5F1F74-091B-497A-9C5F-09808CCE5E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1318CD-070A-49AE-993F-8C2436D06CEF}" type="slidenum">
              <a:rPr lang="zh-CN" altLang="en-US" smtClean="0"/>
            </a:fld>
            <a:endParaRPr lang="zh-CN" altLang="en-US"/>
          </a:p>
        </p:txBody>
      </p:sp>
    </p:spTree>
  </p:cSld>
  <p:clrMapOvr>
    <a:masterClrMapping/>
  </p:clrMapOvr>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5F1F74-091B-497A-9C5F-09808CCE5E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1318CD-070A-49AE-993F-8C2436D06CEF}" type="slidenum">
              <a:rPr lang="zh-CN" altLang="en-US" smtClean="0"/>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8"/>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1"/>
              <a:t>Click to edit Master text styles</a:t>
            </a:r>
            <a:endParaRPr lang="en-US" noProof="1"/>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5F1F74-091B-497A-9C5F-09808CCE5E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1318CD-070A-49AE-993F-8C2436D06CEF}" type="slidenum">
              <a:rPr lang="zh-CN" altLang="en-US" smtClean="0"/>
            </a:fld>
            <a:endParaRPr lang="zh-CN" altLang="en-US"/>
          </a:p>
        </p:txBody>
      </p:sp>
    </p:spTree>
  </p:cSld>
  <p:clrMapOvr>
    <a:masterClrMapping/>
  </p:clrMapOvr>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5F1F74-091B-497A-9C5F-09808CCE5E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1318CD-070A-49AE-993F-8C2436D06CEF}" type="slidenum">
              <a:rPr lang="zh-CN" altLang="en-US" smtClean="0"/>
            </a:fld>
            <a:endParaRPr lang="zh-CN" altLang="en-US"/>
          </a:p>
        </p:txBody>
      </p:sp>
    </p:spTree>
  </p:cSld>
  <p:clrMapOvr>
    <a:masterClrMapping/>
  </p:clrMapOvr>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5F1F74-091B-497A-9C5F-09808CCE5E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1318CD-070A-49AE-993F-8C2436D06CEF}" type="slidenum">
              <a:rPr lang="zh-CN" altLang="en-US" smtClean="0"/>
            </a:fld>
            <a:endParaRPr lang="zh-CN" altLang="en-US"/>
          </a:p>
        </p:txBody>
      </p:sp>
    </p:spTree>
  </p:cSld>
  <p:clrMapOvr>
    <a:masterClrMapping/>
  </p:clrMapOvr>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333750"/>
            <a:ext cx="7772400" cy="458115"/>
          </a:xfrm>
          <a:prstGeom prst="rect">
            <a:avLst/>
          </a:prstGeom>
        </p:spPr>
        <p:txBody>
          <a:bodyPr>
            <a:noAutofit/>
          </a:bodyPr>
          <a:lstStyle>
            <a:lvl1pPr algn="ctr">
              <a:defRPr lang="en-US" sz="4500" b="1" kern="1200" smtClean="0">
                <a:solidFill>
                  <a:schemeClr val="bg1"/>
                </a:solidFill>
                <a:latin typeface="+mj-lt"/>
                <a:ea typeface="+mj-ea"/>
                <a:cs typeface="+mj-cs"/>
              </a:defRPr>
            </a:lvl1pPr>
          </a:lstStyle>
          <a:p>
            <a:r>
              <a:rPr lang="en-US" noProof="1"/>
              <a:t>Click to edit Master title style</a:t>
            </a:r>
            <a:endParaRPr lang="en-US" noProof="1"/>
          </a:p>
        </p:txBody>
      </p:sp>
      <p:sp>
        <p:nvSpPr>
          <p:cNvPr id="3" name="Subtitle 2"/>
          <p:cNvSpPr>
            <a:spLocks noGrp="1"/>
          </p:cNvSpPr>
          <p:nvPr>
            <p:ph type="subTitle" idx="1"/>
          </p:nvPr>
        </p:nvSpPr>
        <p:spPr>
          <a:xfrm>
            <a:off x="1371600" y="3790950"/>
            <a:ext cx="6400800" cy="573330"/>
          </a:xfrm>
          <a:prstGeom prst="rect">
            <a:avLst/>
          </a:prstGeom>
        </p:spPr>
        <p:txBody>
          <a:bodyPr>
            <a:normAutofit/>
          </a:bodyPr>
          <a:lstStyle>
            <a:lvl1pPr marL="0" indent="0" algn="ctr">
              <a:buNone/>
              <a:defRPr lang="en-US" sz="1800" kern="1200" smtClean="0">
                <a:solidFill>
                  <a:schemeClr val="bg1">
                    <a:lumMod val="85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209925"/>
            <a:ext cx="7772400" cy="458115"/>
          </a:xfrm>
          <a:prstGeom prst="rect">
            <a:avLst/>
          </a:prstGeom>
        </p:spPr>
        <p:txBody>
          <a:bodyPr>
            <a:noAutofit/>
          </a:bodyPr>
          <a:lstStyle>
            <a:lvl1pPr algn="l">
              <a:defRPr lang="en-US" sz="2800" b="0" kern="1200" smtClean="0">
                <a:solidFill>
                  <a:srgbClr val="0563B8"/>
                </a:solidFill>
                <a:latin typeface="+mj-lt"/>
                <a:ea typeface="+mj-ea"/>
                <a:cs typeface="+mj-cs"/>
              </a:defRPr>
            </a:lvl1pPr>
          </a:lstStyle>
          <a:p>
            <a:r>
              <a:rPr lang="en-US" noProof="1"/>
              <a:t>Click to edit Master title style</a:t>
            </a:r>
            <a:endParaRPr lang="en-US" noProof="1"/>
          </a:p>
        </p:txBody>
      </p:sp>
      <p:sp>
        <p:nvSpPr>
          <p:cNvPr id="3" name="Subtitle 2"/>
          <p:cNvSpPr>
            <a:spLocks noGrp="1"/>
          </p:cNvSpPr>
          <p:nvPr>
            <p:ph type="subTitle" idx="1"/>
          </p:nvPr>
        </p:nvSpPr>
        <p:spPr>
          <a:xfrm>
            <a:off x="685800" y="3562350"/>
            <a:ext cx="7772400" cy="573330"/>
          </a:xfrm>
          <a:prstGeom prst="rect">
            <a:avLst/>
          </a:prstGeom>
        </p:spPr>
        <p:txBody>
          <a:bodyPr>
            <a:normAutofit/>
          </a:bodyPr>
          <a:lstStyle>
            <a:lvl1pPr marL="0" indent="0" algn="l">
              <a:buNone/>
              <a:defRPr lang="en-US" sz="1500" kern="1200" smtClean="0">
                <a:solidFill>
                  <a:schemeClr val="bg1">
                    <a:lumMod val="50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1295400" y="4640263"/>
            <a:ext cx="1057275"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Solar Ship</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595959"/>
                </a:solidFill>
                <a:latin typeface="Arial" panose="020B0604020202020204" pitchFamily="34" charset="0"/>
              </a:rPr>
              <a:t>www.solarship.com</a:t>
            </a:r>
            <a:endParaRPr lang="en-US" altLang="zh-CN" sz="1200">
              <a:solidFill>
                <a:srgbClr val="0563B8"/>
              </a:solidFill>
              <a:latin typeface="Arial" panose="020B0604020202020204" pitchFamily="34" charset="0"/>
            </a:endParaRPr>
          </a:p>
        </p:txBody>
      </p:sp>
      <p:cxnSp>
        <p:nvCxnSpPr>
          <p:cNvPr id="8" name="Straight Connector 12"/>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672E7B9D-C060-4238-8A06-B0EC7C70665C}"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6"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8"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chemeClr val="bg1"/>
                </a:solidFill>
                <a:latin typeface="Arial" panose="020B0604020202020204" pitchFamily="34" charset="0"/>
              </a:rPr>
              <a:t>www.company.com</a:t>
            </a:r>
            <a:endParaRPr lang="en-US" altLang="zh-CN" sz="1200">
              <a:solidFill>
                <a:schemeClr val="bg1"/>
              </a:solidFill>
              <a:latin typeface="Arial" panose="020B0604020202020204" pitchFamily="34" charset="0"/>
            </a:endParaRPr>
          </a:p>
        </p:txBody>
      </p:sp>
      <p:cxnSp>
        <p:nvCxnSpPr>
          <p:cNvPr id="9" name="Straight Connector 12"/>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741D9C94-6803-413F-A4BB-BE260623FCF2}"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6"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Title 1"/>
          <p:cNvSpPr>
            <a:spLocks noGrp="1"/>
          </p:cNvSpPr>
          <p:nvPr>
            <p:ph type="title"/>
          </p:nvPr>
        </p:nvSpPr>
        <p:spPr>
          <a:xfrm>
            <a:off x="457200" y="1200150"/>
            <a:ext cx="2971800" cy="536971"/>
          </a:xfrm>
          <a:prstGeom prst="rect">
            <a:avLst/>
          </a:prstGeom>
        </p:spPr>
        <p:txBody>
          <a:bodyPr>
            <a:normAutofit/>
          </a:bodyPr>
          <a:lstStyle>
            <a:lvl1pPr algn="l">
              <a:defRPr sz="2800">
                <a:solidFill>
                  <a:schemeClr val="bg1"/>
                </a:solidFill>
              </a:defRPr>
            </a:lvl1pPr>
          </a:lstStyle>
          <a:p>
            <a:r>
              <a:rPr lang="en-US" noProof="1"/>
              <a:t>Click to edit Master title style</a:t>
            </a:r>
            <a:endParaRPr lang="en-US" noProof="1"/>
          </a:p>
        </p:txBody>
      </p:sp>
      <p:sp>
        <p:nvSpPr>
          <p:cNvPr id="7" name="Text Placeholder 9"/>
          <p:cNvSpPr>
            <a:spLocks noGrp="1"/>
          </p:cNvSpPr>
          <p:nvPr>
            <p:ph type="body" sz="quarter" idx="13"/>
          </p:nvPr>
        </p:nvSpPr>
        <p:spPr>
          <a:xfrm>
            <a:off x="457200" y="1670446"/>
            <a:ext cx="2971800" cy="381000"/>
          </a:xfrm>
          <a:prstGeom prst="rect">
            <a:avLst/>
          </a:prstGeom>
        </p:spPr>
        <p:txBody>
          <a:bodyPr>
            <a:noAutofit/>
          </a:bodyPr>
          <a:lstStyle>
            <a:lvl1pPr marL="0" indent="0">
              <a:buNone/>
              <a:defRPr sz="1400">
                <a:solidFill>
                  <a:schemeClr val="bg1">
                    <a:lumMod val="8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9"/>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597820"/>
            <a:ext cx="7772400" cy="1102519"/>
          </a:xfrm>
          <a:prstGeom prst="rect">
            <a:avLst/>
          </a:prstGeom>
        </p:spPr>
        <p:txBody>
          <a:bodyPr/>
          <a:lstStyle>
            <a:lvl1pPr algn="ctr">
              <a:defRPr/>
            </a:lvl1pPr>
          </a:lstStyle>
          <a:p>
            <a:r>
              <a:rPr lang="en-US" noProof="1"/>
              <a:t>Click to edit Master title style</a:t>
            </a:r>
            <a:endParaRPr lang="en-US" noProof="1"/>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a:t>Click to edit Master subtitle style</a:t>
            </a:r>
            <a:endParaRPr lang="en-US" noProof="1"/>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854075"/>
            <a:ext cx="8229600" cy="3740150"/>
          </a:xfrm>
          <a:prstGeom prst="rect">
            <a:avLst/>
          </a:prstGeo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9"/>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86CA40E4-6BDE-4A63-AC3D-809170A1D2BC}"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11"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12"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8"/>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1"/>
              <a:t>Click to edit Master text styles</a:t>
            </a:r>
            <a:endParaRPr lang="en-US" noProof="1"/>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Date Placeholder 3"/>
          <p:cNvSpPr txBox="1">
            <a:spLocks noChangeArrowheads="1"/>
          </p:cNvSpPr>
          <p:nvPr userDrawn="1"/>
        </p:nvSpPr>
        <p:spPr bwMode="auto">
          <a:xfrm>
            <a:off x="466725"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defRPr/>
            </a:pPr>
            <a:r>
              <a:rPr lang="en-US" altLang="zh-CN" sz="1200" b="1">
                <a:solidFill>
                  <a:srgbClr val="0563B8"/>
                </a:solidFill>
                <a:latin typeface="Arial" panose="020B0604020202020204" pitchFamily="34" charset="0"/>
              </a:rPr>
              <a:t>Company Name</a:t>
            </a:r>
            <a:endParaRPr lang="en-US" altLang="zh-CN" sz="1200" b="1">
              <a:solidFill>
                <a:srgbClr val="0563B8"/>
              </a:solidFill>
              <a:latin typeface="Arial" panose="020B0604020202020204" pitchFamily="34" charset="0"/>
            </a:endParaRPr>
          </a:p>
        </p:txBody>
      </p:sp>
      <p:sp>
        <p:nvSpPr>
          <p:cNvPr id="5" name="Date Placeholder 3"/>
          <p:cNvSpPr txBox="1">
            <a:spLocks noChangeArrowheads="1"/>
          </p:cNvSpPr>
          <p:nvPr userDrawn="1"/>
        </p:nvSpPr>
        <p:spPr bwMode="auto">
          <a:xfrm>
            <a:off x="6577013" y="4640263"/>
            <a:ext cx="2133600" cy="273050"/>
          </a:xfrm>
          <a:prstGeom prst="rect">
            <a:avLst/>
          </a:prstGeom>
          <a:no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defRPr/>
            </a:pPr>
            <a:r>
              <a:rPr lang="en-US" altLang="zh-CN" sz="1200">
                <a:solidFill>
                  <a:srgbClr val="0563B8"/>
                </a:solidFill>
                <a:latin typeface="Arial" panose="020B0604020202020204" pitchFamily="34" charset="0"/>
              </a:rPr>
              <a:t>www.company.com</a:t>
            </a:r>
            <a:endParaRPr lang="en-US" altLang="zh-CN" sz="1200">
              <a:solidFill>
                <a:srgbClr val="0563B8"/>
              </a:solidFill>
              <a:latin typeface="Arial" panose="020B0604020202020204" pitchFamily="34" charset="0"/>
            </a:endParaRPr>
          </a:p>
        </p:txBody>
      </p:sp>
      <p:cxnSp>
        <p:nvCxnSpPr>
          <p:cNvPr id="6" name="Straight Connector 9"/>
          <p:cNvCxnSpPr/>
          <p:nvPr userDrawn="1"/>
        </p:nvCxnSpPr>
        <p:spPr>
          <a:xfrm>
            <a:off x="2209800" y="4800600"/>
            <a:ext cx="4724400" cy="1588"/>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txBox="1">
            <a:spLocks noChangeArrowheads="1"/>
          </p:cNvSpPr>
          <p:nvPr userDrawn="1"/>
        </p:nvSpPr>
        <p:spPr bwMode="auto">
          <a:xfrm>
            <a:off x="8839200" y="209550"/>
            <a:ext cx="304800" cy="914400"/>
          </a:xfrm>
          <a:prstGeom prst="rect">
            <a:avLst/>
          </a:prstGeom>
          <a:solidFill>
            <a:srgbClr val="A6A6A6"/>
          </a:solidFill>
          <a:ln>
            <a:noFill/>
          </a:ln>
        </p:spPr>
        <p:txBody>
          <a:bodyPr vert="eaVert" anchor="ctr" anchorCtr="1"/>
          <a:lstStyle/>
          <a:p>
            <a:pPr eaLnBrk="1" hangingPunct="1"/>
            <a:r>
              <a:rPr lang="en-US" altLang="zh-CN" sz="1200" b="1">
                <a:solidFill>
                  <a:schemeClr val="bg1"/>
                </a:solidFill>
                <a:latin typeface="Arial" panose="020B0604020202020204" pitchFamily="34" charset="0"/>
              </a:rPr>
              <a:t>Page </a:t>
            </a:r>
            <a:fld id="{86CA40E4-6BDE-4A63-AC3D-809170A1D2BC}" type="slidenum">
              <a:rPr lang="en-US" altLang="zh-CN" sz="1200" b="1">
                <a:solidFill>
                  <a:schemeClr val="bg1"/>
                </a:solidFill>
                <a:latin typeface="Arial" panose="020B0604020202020204" pitchFamily="34" charset="0"/>
              </a:rPr>
            </a:fld>
            <a:endParaRPr lang="en-US" altLang="zh-CN" sz="1200" b="1">
              <a:solidFill>
                <a:schemeClr val="bg1"/>
              </a:solidFill>
              <a:latin typeface="Arial" panose="020B0604020202020204" pitchFamily="34" charset="0"/>
            </a:endParaRPr>
          </a:p>
        </p:txBody>
      </p:sp>
      <p:sp>
        <p:nvSpPr>
          <p:cNvPr id="11" name="Title 1"/>
          <p:cNvSpPr>
            <a:spLocks noGrp="1"/>
          </p:cNvSpPr>
          <p:nvPr>
            <p:ph type="title"/>
          </p:nvPr>
        </p:nvSpPr>
        <p:spPr>
          <a:xfrm>
            <a:off x="457200" y="205979"/>
            <a:ext cx="8229600" cy="536971"/>
          </a:xfrm>
          <a:prstGeom prst="rect">
            <a:avLst/>
          </a:prstGeom>
        </p:spPr>
        <p:txBody>
          <a:bodyPr>
            <a:normAutofit/>
          </a:bodyPr>
          <a:lstStyle>
            <a:lvl1pPr algn="l">
              <a:defRPr sz="2800">
                <a:solidFill>
                  <a:srgbClr val="0563B8"/>
                </a:solidFill>
              </a:defRPr>
            </a:lvl1pPr>
          </a:lstStyle>
          <a:p>
            <a:r>
              <a:rPr lang="en-US" noProof="1"/>
              <a:t>Click to edit Master title style</a:t>
            </a:r>
            <a:endParaRPr lang="en-US" noProof="1"/>
          </a:p>
        </p:txBody>
      </p:sp>
      <p:sp>
        <p:nvSpPr>
          <p:cNvPr id="12" name="Text Placeholder 9"/>
          <p:cNvSpPr>
            <a:spLocks noGrp="1"/>
          </p:cNvSpPr>
          <p:nvPr>
            <p:ph type="body" sz="quarter" idx="13"/>
          </p:nvPr>
        </p:nvSpPr>
        <p:spPr>
          <a:xfrm>
            <a:off x="457200" y="676275"/>
            <a:ext cx="8229600" cy="381000"/>
          </a:xfrm>
          <a:prstGeom prst="rect">
            <a:avLst/>
          </a:prstGeom>
        </p:spPr>
        <p:txBody>
          <a:bodyPr>
            <a:noAutofit/>
          </a:bodyPr>
          <a:lstStyle>
            <a:lvl1pPr marL="0" indent="0">
              <a:buNone/>
              <a:defRPr sz="1400">
                <a:solidFill>
                  <a:schemeClr val="tx1">
                    <a:lumMod val="65000"/>
                    <a:lumOff val="35000"/>
                  </a:schemeClr>
                </a:solidFill>
              </a:defRPr>
            </a:lvl1pPr>
          </a:lstStyle>
          <a:p>
            <a:pPr lvl="0"/>
            <a:r>
              <a:rPr lang="zh-CN" altLang="en-US" noProof="1"/>
              <a:t>单击此处编辑母版文本样式</a:t>
            </a:r>
            <a:endParaRPr lang="zh-CN" altLang="en-US" noProof="1"/>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33400"/>
          </a:xfrm>
          <a:prstGeom prst="rect">
            <a:avLst/>
          </a:prstGeo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7"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7"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a:prstGeom prst="rect">
            <a:avLst/>
          </a:prstGeom>
        </p:spPr>
        <p:txBody>
          <a:bodyPr vert="horz" wrap="square" lIns="91440" tIns="45720" rIns="91440" bIns="45720" numCol="1" anchor="t" anchorCtr="0" compatLnSpc="1"/>
          <a:lstStyle>
            <a:lvl1pPr eaLnBrk="1" hangingPunct="1">
              <a:defRPr noProof="1"/>
            </a:lvl1pPr>
          </a:lstStyle>
          <a:p>
            <a:pPr>
              <a:defRPr/>
            </a:pPr>
            <a:fld id="{8D3D89B9-5E20-468C-9227-086212C1BC18}" type="datetime1">
              <a:rPr lang="en-US" altLang="zh-CN"/>
            </a:fld>
            <a:endParaRPr lang="en-US" altLang="zh-CN"/>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noProof="1">
                <a:latin typeface="+mn-lt"/>
              </a:defRPr>
            </a:lvl1pPr>
          </a:lstStyle>
          <a:p>
            <a:pPr>
              <a:defRPr/>
            </a:pPr>
            <a:r>
              <a:rPr lang="en-US"/>
              <a:t>https://www.solarship.com</a:t>
            </a:r>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noProof="1"/>
            </a:lvl1pPr>
          </a:lstStyle>
          <a:p>
            <a:fld id="{9931D480-AA2A-4005-8C32-D40E3C5288CB}" type="slidenum">
              <a:rPr altLang="zh-CN"/>
            </a:fld>
            <a:endParaRPr lang="zh-CN" altLang="zh-CN"/>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3" Type="http://schemas.openxmlformats.org/officeDocument/2006/relationships/theme" Target="../theme/theme4.xml"/><Relationship Id="rId12" Type="http://schemas.openxmlformats.org/officeDocument/2006/relationships/image" Target="../media/image1.jpeg"/><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7" Type="http://schemas.openxmlformats.org/officeDocument/2006/relationships/theme" Target="../theme/theme5.xml"/><Relationship Id="rId16" Type="http://schemas.openxmlformats.org/officeDocument/2006/relationships/image" Target="../media/image2.png"/><Relationship Id="rId15" Type="http://schemas.openxmlformats.org/officeDocument/2006/relationships/slideLayout" Target="../slideLayouts/slideLayout60.xml"/><Relationship Id="rId14" Type="http://schemas.openxmlformats.org/officeDocument/2006/relationships/slideLayout" Target="../slideLayouts/slideLayout5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3" Type="http://schemas.openxmlformats.org/officeDocument/2006/relationships/theme" Target="../theme/theme6.xml"/><Relationship Id="rId12" Type="http://schemas.openxmlformats.org/officeDocument/2006/relationships/image" Target="../media/image1.jpeg"/><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0.xml"/><Relationship Id="rId8" Type="http://schemas.openxmlformats.org/officeDocument/2006/relationships/slideLayout" Target="../slideLayouts/slideLayout79.xml"/><Relationship Id="rId7" Type="http://schemas.openxmlformats.org/officeDocument/2006/relationships/slideLayout" Target="../slideLayouts/slideLayout78.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3" Type="http://schemas.openxmlformats.org/officeDocument/2006/relationships/slideLayout" Target="../slideLayouts/slideLayout74.xml"/><Relationship Id="rId2" Type="http://schemas.openxmlformats.org/officeDocument/2006/relationships/slideLayout" Target="../slideLayouts/slideLayout73.xml"/><Relationship Id="rId13" Type="http://schemas.openxmlformats.org/officeDocument/2006/relationships/theme" Target="../theme/theme7.xml"/><Relationship Id="rId12" Type="http://schemas.openxmlformats.org/officeDocument/2006/relationships/image" Target="../media/image1.jpeg"/><Relationship Id="rId11" Type="http://schemas.openxmlformats.org/officeDocument/2006/relationships/slideLayout" Target="../slideLayouts/slideLayout82.xml"/><Relationship Id="rId10" Type="http://schemas.openxmlformats.org/officeDocument/2006/relationships/slideLayout" Target="../slideLayouts/slideLayout81.xml"/><Relationship Id="rId1"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3" Type="http://schemas.openxmlformats.org/officeDocument/2006/relationships/theme" Target="../theme/theme8.xml"/><Relationship Id="rId12" Type="http://schemas.openxmlformats.org/officeDocument/2006/relationships/image" Target="../media/image1.jpeg"/><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pic>
        <p:nvPicPr>
          <p:cNvPr id="1026" name="Picture 4"/>
          <p:cNvPicPr>
            <a:picLocks noChangeAspect="1" noChangeArrowheads="1"/>
          </p:cNvPicPr>
          <p:nvPr userDrawn="1"/>
        </p:nvPicPr>
        <p:blipFill>
          <a:blip r:embed="rId13"/>
          <a:srcRect/>
          <a:stretch>
            <a:fillRect/>
          </a:stretch>
        </p:blipFill>
        <p:spPr bwMode="auto">
          <a:xfrm>
            <a:off x="0" y="0"/>
            <a:ext cx="9144000" cy="5143500"/>
          </a:xfrm>
          <a:prstGeom prst="rect">
            <a:avLst/>
          </a:prstGeom>
          <a:noFill/>
          <a:ln w="9525">
            <a:noFill/>
            <a:miter lim="800000"/>
            <a:headEnd/>
            <a:tailEnd/>
          </a:ln>
        </p:spPr>
      </p:pic>
      <p:sp>
        <p:nvSpPr>
          <p:cNvPr id="6" name="矩形 5"/>
          <p:cNvSpPr/>
          <p:nvPr userDrawn="1"/>
        </p:nvSpPr>
        <p:spPr>
          <a:xfrm>
            <a:off x="0" y="0"/>
            <a:ext cx="9144000" cy="5143500"/>
          </a:xfrm>
          <a:prstGeom prst="rect">
            <a:avLst/>
          </a:prstGeom>
          <a:solidFill>
            <a:schemeClr val="dk1">
              <a:alpha val="8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3130" rtl="0" eaLnBrk="0" fontAlgn="base" hangingPunct="0">
        <a:spcBef>
          <a:spcPct val="0"/>
        </a:spcBef>
        <a:spcAft>
          <a:spcPct val="0"/>
        </a:spcAft>
        <a:defRPr sz="2400" kern="1200">
          <a:solidFill>
            <a:srgbClr val="595959"/>
          </a:solidFill>
          <a:latin typeface="+mj-lt"/>
          <a:ea typeface="+mj-ea"/>
          <a:cs typeface="+mj-cs"/>
        </a:defRPr>
      </a:lvl1pPr>
      <a:lvl2pPr algn="l" defTabSz="913130" rtl="0" eaLnBrk="0" fontAlgn="base" hangingPunct="0">
        <a:spcBef>
          <a:spcPct val="0"/>
        </a:spcBef>
        <a:spcAft>
          <a:spcPct val="0"/>
        </a:spcAft>
        <a:defRPr sz="2400">
          <a:solidFill>
            <a:srgbClr val="595959"/>
          </a:solidFill>
          <a:latin typeface="Calibri" panose="020F0502020204030204" pitchFamily="34" charset="0"/>
        </a:defRPr>
      </a:lvl2pPr>
      <a:lvl3pPr algn="l" defTabSz="913130" rtl="0" eaLnBrk="0" fontAlgn="base" hangingPunct="0">
        <a:spcBef>
          <a:spcPct val="0"/>
        </a:spcBef>
        <a:spcAft>
          <a:spcPct val="0"/>
        </a:spcAft>
        <a:defRPr sz="2400">
          <a:solidFill>
            <a:srgbClr val="595959"/>
          </a:solidFill>
          <a:latin typeface="Calibri" panose="020F0502020204030204" pitchFamily="34" charset="0"/>
        </a:defRPr>
      </a:lvl3pPr>
      <a:lvl4pPr algn="l" defTabSz="913130" rtl="0" eaLnBrk="0" fontAlgn="base" hangingPunct="0">
        <a:spcBef>
          <a:spcPct val="0"/>
        </a:spcBef>
        <a:spcAft>
          <a:spcPct val="0"/>
        </a:spcAft>
        <a:defRPr sz="2400">
          <a:solidFill>
            <a:srgbClr val="595959"/>
          </a:solidFill>
          <a:latin typeface="Calibri" panose="020F0502020204030204" pitchFamily="34" charset="0"/>
        </a:defRPr>
      </a:lvl4pPr>
      <a:lvl5pPr algn="l" defTabSz="913130" rtl="0" eaLnBrk="0" fontAlgn="base" hangingPunct="0">
        <a:spcBef>
          <a:spcPct val="0"/>
        </a:spcBef>
        <a:spcAft>
          <a:spcPct val="0"/>
        </a:spcAft>
        <a:defRPr sz="2400">
          <a:solidFill>
            <a:srgbClr val="595959"/>
          </a:solidFill>
          <a:latin typeface="Calibri" panose="020F0502020204030204" pitchFamily="34" charset="0"/>
        </a:defRPr>
      </a:lvl5pPr>
      <a:lvl6pPr marL="457200" algn="l" defTabSz="913130" rtl="0" fontAlgn="base">
        <a:spcBef>
          <a:spcPct val="0"/>
        </a:spcBef>
        <a:spcAft>
          <a:spcPct val="0"/>
        </a:spcAft>
        <a:defRPr sz="2400">
          <a:solidFill>
            <a:srgbClr val="595959"/>
          </a:solidFill>
          <a:latin typeface="Calibri" panose="020F0502020204030204" pitchFamily="34" charset="0"/>
        </a:defRPr>
      </a:lvl6pPr>
      <a:lvl7pPr marL="914400" algn="l" defTabSz="913130" rtl="0" fontAlgn="base">
        <a:spcBef>
          <a:spcPct val="0"/>
        </a:spcBef>
        <a:spcAft>
          <a:spcPct val="0"/>
        </a:spcAft>
        <a:defRPr sz="2400">
          <a:solidFill>
            <a:srgbClr val="595959"/>
          </a:solidFill>
          <a:latin typeface="Calibri" panose="020F0502020204030204" pitchFamily="34" charset="0"/>
        </a:defRPr>
      </a:lvl7pPr>
      <a:lvl8pPr marL="1371600" algn="l" defTabSz="913130" rtl="0" fontAlgn="base">
        <a:spcBef>
          <a:spcPct val="0"/>
        </a:spcBef>
        <a:spcAft>
          <a:spcPct val="0"/>
        </a:spcAft>
        <a:defRPr sz="2400">
          <a:solidFill>
            <a:srgbClr val="595959"/>
          </a:solidFill>
          <a:latin typeface="Calibri" panose="020F0502020204030204" pitchFamily="34" charset="0"/>
        </a:defRPr>
      </a:lvl8pPr>
      <a:lvl9pPr marL="1828800" algn="l" defTabSz="913130" rtl="0" fontAlgn="base">
        <a:spcBef>
          <a:spcPct val="0"/>
        </a:spcBef>
        <a:spcAft>
          <a:spcPct val="0"/>
        </a:spcAft>
        <a:defRPr sz="2400">
          <a:solidFill>
            <a:srgbClr val="595959"/>
          </a:solidFill>
          <a:latin typeface="Calibri" panose="020F0502020204030204" pitchFamily="34" charset="0"/>
        </a:defRPr>
      </a:lvl9pPr>
    </p:titleStyle>
    <p:bodyStyle>
      <a:lvl1pPr marL="341630" indent="-341630" algn="l" defTabSz="913130" rtl="0" eaLnBrk="0" fontAlgn="base" hangingPunct="0">
        <a:spcBef>
          <a:spcPct val="20000"/>
        </a:spcBef>
        <a:spcAft>
          <a:spcPct val="0"/>
        </a:spcAft>
        <a:buFont typeface="Arial" panose="020B0604020202020204" pitchFamily="34" charset="0"/>
        <a:buChar char="•"/>
        <a:defRPr sz="2700" kern="1200">
          <a:solidFill>
            <a:schemeClr val="tx1"/>
          </a:solidFill>
          <a:latin typeface="+mj-lt"/>
          <a:ea typeface="+mn-ea"/>
          <a:cs typeface="+mn-cs"/>
        </a:defRPr>
      </a:lvl1pPr>
      <a:lvl2pPr marL="741680" indent="-284480" algn="l" defTabSz="91313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2pPr>
      <a:lvl3pPr marL="1141730" indent="-227330" algn="l" defTabSz="91313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3pPr>
      <a:lvl4pPr marL="1598930" indent="-227330" algn="l" defTabSz="913130"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4pPr>
      <a:lvl5pPr marL="2056130" indent="-227330" algn="l" defTabSz="913130"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pic>
        <p:nvPicPr>
          <p:cNvPr id="2050" name="Picture 4"/>
          <p:cNvPicPr>
            <a:picLocks noChangeAspect="1" noChangeArrowheads="1"/>
          </p:cNvPicPr>
          <p:nvPr userDrawn="1"/>
        </p:nvPicPr>
        <p:blipFill>
          <a:blip r:embed="rId12"/>
          <a:srcRect/>
          <a:stretch>
            <a:fillRect/>
          </a:stretch>
        </p:blipFill>
        <p:spPr bwMode="auto">
          <a:xfrm>
            <a:off x="0" y="0"/>
            <a:ext cx="9144000" cy="5143500"/>
          </a:xfrm>
          <a:prstGeom prst="rect">
            <a:avLst/>
          </a:prstGeom>
          <a:noFill/>
          <a:ln w="9525">
            <a:noFill/>
            <a:miter lim="800000"/>
            <a:headEnd/>
            <a:tailEnd/>
          </a:ln>
        </p:spPr>
      </p:pic>
      <p:sp>
        <p:nvSpPr>
          <p:cNvPr id="6" name="矩形 5"/>
          <p:cNvSpPr/>
          <p:nvPr userDrawn="1"/>
        </p:nvSpPr>
        <p:spPr>
          <a:xfrm>
            <a:off x="0" y="0"/>
            <a:ext cx="9144000" cy="5143500"/>
          </a:xfrm>
          <a:prstGeom prst="rect">
            <a:avLst/>
          </a:prstGeom>
          <a:solidFill>
            <a:schemeClr val="dk1">
              <a:alpha val="8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noProof="1"/>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911225" rtl="0" eaLnBrk="0" fontAlgn="base" hangingPunct="0">
        <a:spcBef>
          <a:spcPct val="0"/>
        </a:spcBef>
        <a:spcAft>
          <a:spcPct val="0"/>
        </a:spcAft>
        <a:defRPr sz="2400" kern="1200">
          <a:solidFill>
            <a:srgbClr val="595959"/>
          </a:solidFill>
          <a:latin typeface="+mj-lt"/>
          <a:ea typeface="+mj-ea"/>
          <a:cs typeface="+mj-cs"/>
        </a:defRPr>
      </a:lvl1pPr>
      <a:lvl2pPr algn="l" defTabSz="911225" rtl="0" eaLnBrk="0" fontAlgn="base" hangingPunct="0">
        <a:spcBef>
          <a:spcPct val="0"/>
        </a:spcBef>
        <a:spcAft>
          <a:spcPct val="0"/>
        </a:spcAft>
        <a:defRPr sz="2400">
          <a:solidFill>
            <a:srgbClr val="595959"/>
          </a:solidFill>
          <a:latin typeface="Calibri" panose="020F0502020204030204" pitchFamily="34" charset="0"/>
        </a:defRPr>
      </a:lvl2pPr>
      <a:lvl3pPr algn="l" defTabSz="911225" rtl="0" eaLnBrk="0" fontAlgn="base" hangingPunct="0">
        <a:spcBef>
          <a:spcPct val="0"/>
        </a:spcBef>
        <a:spcAft>
          <a:spcPct val="0"/>
        </a:spcAft>
        <a:defRPr sz="2400">
          <a:solidFill>
            <a:srgbClr val="595959"/>
          </a:solidFill>
          <a:latin typeface="Calibri" panose="020F0502020204030204" pitchFamily="34" charset="0"/>
        </a:defRPr>
      </a:lvl3pPr>
      <a:lvl4pPr algn="l" defTabSz="911225" rtl="0" eaLnBrk="0" fontAlgn="base" hangingPunct="0">
        <a:spcBef>
          <a:spcPct val="0"/>
        </a:spcBef>
        <a:spcAft>
          <a:spcPct val="0"/>
        </a:spcAft>
        <a:defRPr sz="2400">
          <a:solidFill>
            <a:srgbClr val="595959"/>
          </a:solidFill>
          <a:latin typeface="Calibri" panose="020F0502020204030204" pitchFamily="34" charset="0"/>
        </a:defRPr>
      </a:lvl4pPr>
      <a:lvl5pPr algn="l" defTabSz="911225" rtl="0" eaLnBrk="0" fontAlgn="base" hangingPunct="0">
        <a:spcBef>
          <a:spcPct val="0"/>
        </a:spcBef>
        <a:spcAft>
          <a:spcPct val="0"/>
        </a:spcAft>
        <a:defRPr sz="2400">
          <a:solidFill>
            <a:srgbClr val="595959"/>
          </a:solidFill>
          <a:latin typeface="Calibri" panose="020F0502020204030204" pitchFamily="34" charset="0"/>
        </a:defRPr>
      </a:lvl5pPr>
      <a:lvl6pPr marL="457200" algn="l" defTabSz="913130" rtl="0" fontAlgn="base">
        <a:spcBef>
          <a:spcPct val="0"/>
        </a:spcBef>
        <a:spcAft>
          <a:spcPct val="0"/>
        </a:spcAft>
        <a:defRPr sz="2400">
          <a:solidFill>
            <a:srgbClr val="595959"/>
          </a:solidFill>
          <a:latin typeface="Calibri" panose="020F0502020204030204" pitchFamily="34" charset="0"/>
        </a:defRPr>
      </a:lvl6pPr>
      <a:lvl7pPr marL="914400" algn="l" defTabSz="913130" rtl="0" fontAlgn="base">
        <a:spcBef>
          <a:spcPct val="0"/>
        </a:spcBef>
        <a:spcAft>
          <a:spcPct val="0"/>
        </a:spcAft>
        <a:defRPr sz="2400">
          <a:solidFill>
            <a:srgbClr val="595959"/>
          </a:solidFill>
          <a:latin typeface="Calibri" panose="020F0502020204030204" pitchFamily="34" charset="0"/>
        </a:defRPr>
      </a:lvl7pPr>
      <a:lvl8pPr marL="1371600" algn="l" defTabSz="913130" rtl="0" fontAlgn="base">
        <a:spcBef>
          <a:spcPct val="0"/>
        </a:spcBef>
        <a:spcAft>
          <a:spcPct val="0"/>
        </a:spcAft>
        <a:defRPr sz="2400">
          <a:solidFill>
            <a:srgbClr val="595959"/>
          </a:solidFill>
          <a:latin typeface="Calibri" panose="020F0502020204030204" pitchFamily="34" charset="0"/>
        </a:defRPr>
      </a:lvl8pPr>
      <a:lvl9pPr marL="1828800" algn="l" defTabSz="913130" rtl="0" fontAlgn="base">
        <a:spcBef>
          <a:spcPct val="0"/>
        </a:spcBef>
        <a:spcAft>
          <a:spcPct val="0"/>
        </a:spcAft>
        <a:defRPr sz="2400">
          <a:solidFill>
            <a:srgbClr val="595959"/>
          </a:solidFill>
          <a:latin typeface="Calibri" panose="020F0502020204030204" pitchFamily="34" charset="0"/>
        </a:defRPr>
      </a:lvl9pPr>
    </p:titleStyle>
    <p:bodyStyle>
      <a:lvl1pPr marL="339725" indent="-339725" algn="l" defTabSz="911225" rtl="0" eaLnBrk="0" fontAlgn="base" hangingPunct="0">
        <a:spcBef>
          <a:spcPct val="20000"/>
        </a:spcBef>
        <a:spcAft>
          <a:spcPct val="0"/>
        </a:spcAft>
        <a:buFont typeface="Arial" panose="020B0604020202020204" pitchFamily="34" charset="0"/>
        <a:buChar char="•"/>
        <a:defRPr sz="2700" kern="1200">
          <a:solidFill>
            <a:schemeClr val="tx1"/>
          </a:solidFill>
          <a:latin typeface="+mj-lt"/>
          <a:ea typeface="+mn-ea"/>
          <a:cs typeface="+mn-cs"/>
        </a:defRPr>
      </a:lvl1pPr>
      <a:lvl2pPr marL="739775" indent="-282575" algn="l" defTabSz="911225"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2pPr>
      <a:lvl3pPr marL="1139825" indent="-225425" algn="l" defTabSz="911225"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3pPr>
      <a:lvl4pPr marL="1597025" indent="-225425" algn="l" defTabSz="911225"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4pPr>
      <a:lvl5pPr marL="2054225" indent="-225425" algn="l" defTabSz="911225"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pic>
        <p:nvPicPr>
          <p:cNvPr id="2050" name="Picture 4"/>
          <p:cNvPicPr>
            <a:picLocks noChangeAspect="1" noChangeArrowheads="1"/>
          </p:cNvPicPr>
          <p:nvPr userDrawn="1"/>
        </p:nvPicPr>
        <p:blipFill>
          <a:blip r:embed="rId12"/>
          <a:srcRect/>
          <a:stretch>
            <a:fillRect/>
          </a:stretch>
        </p:blipFill>
        <p:spPr bwMode="auto">
          <a:xfrm>
            <a:off x="0" y="0"/>
            <a:ext cx="9144000" cy="5143500"/>
          </a:xfrm>
          <a:prstGeom prst="rect">
            <a:avLst/>
          </a:prstGeom>
          <a:noFill/>
          <a:ln w="9525">
            <a:noFill/>
            <a:miter lim="800000"/>
            <a:headEnd/>
            <a:tailEnd/>
          </a:ln>
        </p:spPr>
      </p:pic>
      <p:sp>
        <p:nvSpPr>
          <p:cNvPr id="6" name="矩形 5"/>
          <p:cNvSpPr/>
          <p:nvPr userDrawn="1"/>
        </p:nvSpPr>
        <p:spPr>
          <a:xfrm>
            <a:off x="0" y="0"/>
            <a:ext cx="9144000" cy="5143500"/>
          </a:xfrm>
          <a:prstGeom prst="rect">
            <a:avLst/>
          </a:prstGeom>
          <a:solidFill>
            <a:schemeClr val="dk1">
              <a:alpha val="8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noProof="1"/>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dt="0"/>
  <p:txStyles>
    <p:titleStyle>
      <a:lvl1pPr algn="l" defTabSz="911225" rtl="0" eaLnBrk="0" fontAlgn="base" hangingPunct="0">
        <a:spcBef>
          <a:spcPct val="0"/>
        </a:spcBef>
        <a:spcAft>
          <a:spcPct val="0"/>
        </a:spcAft>
        <a:defRPr sz="2400" kern="1200">
          <a:solidFill>
            <a:srgbClr val="595959"/>
          </a:solidFill>
          <a:latin typeface="+mj-lt"/>
          <a:ea typeface="+mj-ea"/>
          <a:cs typeface="+mj-cs"/>
        </a:defRPr>
      </a:lvl1pPr>
      <a:lvl2pPr algn="l" defTabSz="911225" rtl="0" eaLnBrk="0" fontAlgn="base" hangingPunct="0">
        <a:spcBef>
          <a:spcPct val="0"/>
        </a:spcBef>
        <a:spcAft>
          <a:spcPct val="0"/>
        </a:spcAft>
        <a:defRPr sz="2400">
          <a:solidFill>
            <a:srgbClr val="595959"/>
          </a:solidFill>
          <a:latin typeface="Calibri" panose="020F0502020204030204" pitchFamily="34" charset="0"/>
        </a:defRPr>
      </a:lvl2pPr>
      <a:lvl3pPr algn="l" defTabSz="911225" rtl="0" eaLnBrk="0" fontAlgn="base" hangingPunct="0">
        <a:spcBef>
          <a:spcPct val="0"/>
        </a:spcBef>
        <a:spcAft>
          <a:spcPct val="0"/>
        </a:spcAft>
        <a:defRPr sz="2400">
          <a:solidFill>
            <a:srgbClr val="595959"/>
          </a:solidFill>
          <a:latin typeface="Calibri" panose="020F0502020204030204" pitchFamily="34" charset="0"/>
        </a:defRPr>
      </a:lvl3pPr>
      <a:lvl4pPr algn="l" defTabSz="911225" rtl="0" eaLnBrk="0" fontAlgn="base" hangingPunct="0">
        <a:spcBef>
          <a:spcPct val="0"/>
        </a:spcBef>
        <a:spcAft>
          <a:spcPct val="0"/>
        </a:spcAft>
        <a:defRPr sz="2400">
          <a:solidFill>
            <a:srgbClr val="595959"/>
          </a:solidFill>
          <a:latin typeface="Calibri" panose="020F0502020204030204" pitchFamily="34" charset="0"/>
        </a:defRPr>
      </a:lvl4pPr>
      <a:lvl5pPr algn="l" defTabSz="911225" rtl="0" eaLnBrk="0" fontAlgn="base" hangingPunct="0">
        <a:spcBef>
          <a:spcPct val="0"/>
        </a:spcBef>
        <a:spcAft>
          <a:spcPct val="0"/>
        </a:spcAft>
        <a:defRPr sz="2400">
          <a:solidFill>
            <a:srgbClr val="595959"/>
          </a:solidFill>
          <a:latin typeface="Calibri" panose="020F0502020204030204" pitchFamily="34" charset="0"/>
        </a:defRPr>
      </a:lvl5pPr>
      <a:lvl6pPr marL="457200" algn="l" defTabSz="913130" rtl="0" fontAlgn="base">
        <a:spcBef>
          <a:spcPct val="0"/>
        </a:spcBef>
        <a:spcAft>
          <a:spcPct val="0"/>
        </a:spcAft>
        <a:defRPr sz="2400">
          <a:solidFill>
            <a:srgbClr val="595959"/>
          </a:solidFill>
          <a:latin typeface="Calibri" panose="020F0502020204030204" pitchFamily="34" charset="0"/>
        </a:defRPr>
      </a:lvl6pPr>
      <a:lvl7pPr marL="914400" algn="l" defTabSz="913130" rtl="0" fontAlgn="base">
        <a:spcBef>
          <a:spcPct val="0"/>
        </a:spcBef>
        <a:spcAft>
          <a:spcPct val="0"/>
        </a:spcAft>
        <a:defRPr sz="2400">
          <a:solidFill>
            <a:srgbClr val="595959"/>
          </a:solidFill>
          <a:latin typeface="Calibri" panose="020F0502020204030204" pitchFamily="34" charset="0"/>
        </a:defRPr>
      </a:lvl7pPr>
      <a:lvl8pPr marL="1371600" algn="l" defTabSz="913130" rtl="0" fontAlgn="base">
        <a:spcBef>
          <a:spcPct val="0"/>
        </a:spcBef>
        <a:spcAft>
          <a:spcPct val="0"/>
        </a:spcAft>
        <a:defRPr sz="2400">
          <a:solidFill>
            <a:srgbClr val="595959"/>
          </a:solidFill>
          <a:latin typeface="Calibri" panose="020F0502020204030204" pitchFamily="34" charset="0"/>
        </a:defRPr>
      </a:lvl8pPr>
      <a:lvl9pPr marL="1828800" algn="l" defTabSz="913130" rtl="0" fontAlgn="base">
        <a:spcBef>
          <a:spcPct val="0"/>
        </a:spcBef>
        <a:spcAft>
          <a:spcPct val="0"/>
        </a:spcAft>
        <a:defRPr sz="2400">
          <a:solidFill>
            <a:srgbClr val="595959"/>
          </a:solidFill>
          <a:latin typeface="Calibri" panose="020F0502020204030204" pitchFamily="34" charset="0"/>
        </a:defRPr>
      </a:lvl9pPr>
    </p:titleStyle>
    <p:bodyStyle>
      <a:lvl1pPr marL="339725" indent="-339725" algn="l" defTabSz="911225" rtl="0" eaLnBrk="0" fontAlgn="base" hangingPunct="0">
        <a:spcBef>
          <a:spcPct val="20000"/>
        </a:spcBef>
        <a:spcAft>
          <a:spcPct val="0"/>
        </a:spcAft>
        <a:buFont typeface="Arial" panose="020B0604020202020204" pitchFamily="34" charset="0"/>
        <a:buChar char="•"/>
        <a:defRPr sz="2700" kern="1200">
          <a:solidFill>
            <a:schemeClr val="tx1"/>
          </a:solidFill>
          <a:latin typeface="+mj-lt"/>
          <a:ea typeface="+mn-ea"/>
          <a:cs typeface="+mn-cs"/>
        </a:defRPr>
      </a:lvl1pPr>
      <a:lvl2pPr marL="739775" indent="-282575" algn="l" defTabSz="911225"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2pPr>
      <a:lvl3pPr marL="1139825" indent="-225425" algn="l" defTabSz="911225"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3pPr>
      <a:lvl4pPr marL="1597025" indent="-225425" algn="l" defTabSz="911225"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4pPr>
      <a:lvl5pPr marL="2054225" indent="-225425" algn="l" defTabSz="911225"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pic>
        <p:nvPicPr>
          <p:cNvPr id="1026" name="Picture 4"/>
          <p:cNvPicPr>
            <a:picLocks noChangeAspect="1" noChangeArrowheads="1"/>
          </p:cNvPicPr>
          <p:nvPr userDrawn="1"/>
        </p:nvPicPr>
        <p:blipFill>
          <a:blip r:embed="rId12"/>
          <a:srcRect/>
          <a:stretch>
            <a:fillRect/>
          </a:stretch>
        </p:blipFill>
        <p:spPr bwMode="auto">
          <a:xfrm>
            <a:off x="0" y="0"/>
            <a:ext cx="9144000" cy="5143500"/>
          </a:xfrm>
          <a:prstGeom prst="rect">
            <a:avLst/>
          </a:prstGeom>
          <a:noFill/>
          <a:ln w="9525">
            <a:noFill/>
            <a:miter lim="800000"/>
            <a:headEnd/>
            <a:tailEnd/>
          </a:ln>
        </p:spPr>
      </p:pic>
      <p:sp>
        <p:nvSpPr>
          <p:cNvPr id="6" name="矩形 5"/>
          <p:cNvSpPr/>
          <p:nvPr userDrawn="1"/>
        </p:nvSpPr>
        <p:spPr>
          <a:xfrm>
            <a:off x="0" y="0"/>
            <a:ext cx="9144000" cy="5143500"/>
          </a:xfrm>
          <a:prstGeom prst="rect">
            <a:avLst/>
          </a:prstGeom>
          <a:solidFill>
            <a:schemeClr val="dk1">
              <a:alpha val="8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noProof="1"/>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dt="0"/>
  <p:txStyles>
    <p:titleStyle>
      <a:lvl1pPr algn="l" defTabSz="912495" rtl="0" eaLnBrk="0" fontAlgn="base" hangingPunct="0">
        <a:spcBef>
          <a:spcPct val="0"/>
        </a:spcBef>
        <a:spcAft>
          <a:spcPct val="0"/>
        </a:spcAft>
        <a:defRPr sz="2400" kern="1200">
          <a:solidFill>
            <a:srgbClr val="595959"/>
          </a:solidFill>
          <a:latin typeface="+mj-lt"/>
          <a:ea typeface="+mj-ea"/>
          <a:cs typeface="+mj-cs"/>
        </a:defRPr>
      </a:lvl1pPr>
      <a:lvl2pPr algn="l" defTabSz="912495" rtl="0" eaLnBrk="0" fontAlgn="base" hangingPunct="0">
        <a:spcBef>
          <a:spcPct val="0"/>
        </a:spcBef>
        <a:spcAft>
          <a:spcPct val="0"/>
        </a:spcAft>
        <a:defRPr sz="2400">
          <a:solidFill>
            <a:srgbClr val="595959"/>
          </a:solidFill>
          <a:latin typeface="Calibri" panose="020F0502020204030204" pitchFamily="34" charset="0"/>
        </a:defRPr>
      </a:lvl2pPr>
      <a:lvl3pPr algn="l" defTabSz="912495" rtl="0" eaLnBrk="0" fontAlgn="base" hangingPunct="0">
        <a:spcBef>
          <a:spcPct val="0"/>
        </a:spcBef>
        <a:spcAft>
          <a:spcPct val="0"/>
        </a:spcAft>
        <a:defRPr sz="2400">
          <a:solidFill>
            <a:srgbClr val="595959"/>
          </a:solidFill>
          <a:latin typeface="Calibri" panose="020F0502020204030204" pitchFamily="34" charset="0"/>
        </a:defRPr>
      </a:lvl3pPr>
      <a:lvl4pPr algn="l" defTabSz="912495" rtl="0" eaLnBrk="0" fontAlgn="base" hangingPunct="0">
        <a:spcBef>
          <a:spcPct val="0"/>
        </a:spcBef>
        <a:spcAft>
          <a:spcPct val="0"/>
        </a:spcAft>
        <a:defRPr sz="2400">
          <a:solidFill>
            <a:srgbClr val="595959"/>
          </a:solidFill>
          <a:latin typeface="Calibri" panose="020F0502020204030204" pitchFamily="34" charset="0"/>
        </a:defRPr>
      </a:lvl4pPr>
      <a:lvl5pPr algn="l" defTabSz="912495" rtl="0" eaLnBrk="0" fontAlgn="base" hangingPunct="0">
        <a:spcBef>
          <a:spcPct val="0"/>
        </a:spcBef>
        <a:spcAft>
          <a:spcPct val="0"/>
        </a:spcAft>
        <a:defRPr sz="2400">
          <a:solidFill>
            <a:srgbClr val="595959"/>
          </a:solidFill>
          <a:latin typeface="Calibri" panose="020F0502020204030204" pitchFamily="34" charset="0"/>
        </a:defRPr>
      </a:lvl5pPr>
      <a:lvl6pPr marL="457200" algn="l" defTabSz="913130" rtl="0" fontAlgn="base">
        <a:spcBef>
          <a:spcPct val="0"/>
        </a:spcBef>
        <a:spcAft>
          <a:spcPct val="0"/>
        </a:spcAft>
        <a:defRPr sz="2400">
          <a:solidFill>
            <a:srgbClr val="595959"/>
          </a:solidFill>
          <a:latin typeface="Calibri" panose="020F0502020204030204" pitchFamily="34" charset="0"/>
        </a:defRPr>
      </a:lvl6pPr>
      <a:lvl7pPr marL="914400" algn="l" defTabSz="913130" rtl="0" fontAlgn="base">
        <a:spcBef>
          <a:spcPct val="0"/>
        </a:spcBef>
        <a:spcAft>
          <a:spcPct val="0"/>
        </a:spcAft>
        <a:defRPr sz="2400">
          <a:solidFill>
            <a:srgbClr val="595959"/>
          </a:solidFill>
          <a:latin typeface="Calibri" panose="020F0502020204030204" pitchFamily="34" charset="0"/>
        </a:defRPr>
      </a:lvl7pPr>
      <a:lvl8pPr marL="1371600" algn="l" defTabSz="913130" rtl="0" fontAlgn="base">
        <a:spcBef>
          <a:spcPct val="0"/>
        </a:spcBef>
        <a:spcAft>
          <a:spcPct val="0"/>
        </a:spcAft>
        <a:defRPr sz="2400">
          <a:solidFill>
            <a:srgbClr val="595959"/>
          </a:solidFill>
          <a:latin typeface="Calibri" panose="020F0502020204030204" pitchFamily="34" charset="0"/>
        </a:defRPr>
      </a:lvl8pPr>
      <a:lvl9pPr marL="1828800" algn="l" defTabSz="913130" rtl="0" fontAlgn="base">
        <a:spcBef>
          <a:spcPct val="0"/>
        </a:spcBef>
        <a:spcAft>
          <a:spcPct val="0"/>
        </a:spcAft>
        <a:defRPr sz="2400">
          <a:solidFill>
            <a:srgbClr val="595959"/>
          </a:solidFill>
          <a:latin typeface="Calibri" panose="020F0502020204030204" pitchFamily="34" charset="0"/>
        </a:defRPr>
      </a:lvl9pPr>
    </p:titleStyle>
    <p:bodyStyle>
      <a:lvl1pPr marL="341630" indent="-341630" algn="l" defTabSz="912495" rtl="0" eaLnBrk="0" fontAlgn="base" hangingPunct="0">
        <a:spcBef>
          <a:spcPct val="20000"/>
        </a:spcBef>
        <a:spcAft>
          <a:spcPct val="0"/>
        </a:spcAft>
        <a:buFont typeface="Arial" panose="020B0604020202020204" pitchFamily="34" charset="0"/>
        <a:buChar char="•"/>
        <a:defRPr sz="2700" kern="1200">
          <a:solidFill>
            <a:schemeClr val="tx1"/>
          </a:solidFill>
          <a:latin typeface="+mj-lt"/>
          <a:ea typeface="+mn-ea"/>
          <a:cs typeface="+mn-cs"/>
        </a:defRPr>
      </a:lvl1pPr>
      <a:lvl2pPr marL="741680" indent="-284480" algn="l" defTabSz="912495"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2pPr>
      <a:lvl3pPr marL="1141730" indent="-227330" algn="l" defTabSz="912495"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3pPr>
      <a:lvl4pPr marL="1598930" indent="-227330" algn="l" defTabSz="912495"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4pPr>
      <a:lvl5pPr marL="2056130" indent="-227330" algn="l" defTabSz="912495"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63874"/>
        </a:solidFill>
        <a:effectLst/>
      </p:bgPr>
    </p:bg>
    <p:spTree>
      <p:nvGrpSpPr>
        <p:cNvPr id="1" name=""/>
        <p:cNvGrpSpPr/>
        <p:nvPr/>
      </p:nvGrpSpPr>
      <p:grpSpPr/>
      <p:sp>
        <p:nvSpPr>
          <p:cNvPr id="1026" name="标题占位符 1"/>
          <p:cNvSpPr>
            <a:spLocks noGrp="1"/>
          </p:cNvSpPr>
          <p:nvPr>
            <p:ph type="title"/>
          </p:nvPr>
        </p:nvSpPr>
        <p:spPr>
          <a:xfrm>
            <a:off x="628650" y="274638"/>
            <a:ext cx="7886700" cy="99377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628650" y="1370013"/>
            <a:ext cx="7886700" cy="3262312"/>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4767263"/>
            <a:ext cx="2057400" cy="274638"/>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A3EF6ADD-B24E-445D-B7FF-D1075DE7805C}" type="datetimeFigureOut">
              <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028950" y="4767263"/>
            <a:ext cx="3086100" cy="274638"/>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宋体" panose="02010600030101010101" pitchFamily="2" charset="-122"/>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4767263"/>
            <a:ext cx="2057400" cy="274638"/>
          </a:xfrm>
          <a:prstGeom prst="rect">
            <a:avLst/>
          </a:prstGeom>
        </p:spPr>
        <p:txBody>
          <a:bodyPr vert="horz" wrap="square" lIns="91440" tIns="45720" rIns="91440" bIns="45720" numCol="1" anchor="ctr" anchorCtr="0" compatLnSpc="1"/>
          <a:lstStyle>
            <a:lvl1pPr algn="r">
              <a:defRPr sz="1200">
                <a:solidFill>
                  <a:srgbClr val="898989"/>
                </a:solidFill>
                <a:latin typeface="Arial" panose="020B0604020202020204" pitchFamily="34" charset="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E43313BB-DF82-4E04-B5B3-5F776879B98E}"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pic>
        <p:nvPicPr>
          <p:cNvPr id="1031" name="Picture 5" descr="D:\Desktop\ziyan.zhang\Desktop\logo22.png"/>
          <p:cNvPicPr>
            <a:picLocks noChangeAspect="1"/>
          </p:cNvPicPr>
          <p:nvPr userDrawn="1"/>
        </p:nvPicPr>
        <p:blipFill>
          <a:blip r:embed="rId16"/>
          <a:stretch>
            <a:fillRect/>
          </a:stretch>
        </p:blipFill>
        <p:spPr>
          <a:xfrm>
            <a:off x="7472363" y="184150"/>
            <a:ext cx="1433512" cy="2444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p:pic>
        <p:nvPicPr>
          <p:cNvPr id="1026" name="Picture 4" descr="F:\19.jpg"/>
          <p:cNvPicPr>
            <a:picLocks noChangeAspect="1"/>
          </p:cNvPicPr>
          <p:nvPr userDrawn="1"/>
        </p:nvPicPr>
        <p:blipFill>
          <a:blip r:embed="rId12"/>
          <a:stretch>
            <a:fillRect/>
          </a:stretch>
        </p:blipFill>
        <p:spPr>
          <a:xfrm>
            <a:off x="0" y="0"/>
            <a:ext cx="9144000" cy="5143500"/>
          </a:xfrm>
          <a:prstGeom prst="rect">
            <a:avLst/>
          </a:prstGeom>
          <a:noFill/>
          <a:ln w="9525">
            <a:noFill/>
          </a:ln>
        </p:spPr>
      </p:pic>
      <p:sp>
        <p:nvSpPr>
          <p:cNvPr id="6" name="矩形 5"/>
          <p:cNvSpPr/>
          <p:nvPr/>
        </p:nvSpPr>
        <p:spPr>
          <a:xfrm>
            <a:off x="0" y="0"/>
            <a:ext cx="9144000" cy="5143500"/>
          </a:xfrm>
          <a:prstGeom prst="rect">
            <a:avLst/>
          </a:prstGeom>
          <a:solidFill>
            <a:schemeClr val="dk1">
              <a:alpha val="8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sldNum="0" hdr="0" ftr="0" dt="0"/>
  <p:txStyles>
    <p:titleStyle>
      <a:lvl1pPr algn="l" defTabSz="913130" rtl="0" eaLnBrk="0" fontAlgn="base" hangingPunct="0">
        <a:spcBef>
          <a:spcPct val="0"/>
        </a:spcBef>
        <a:spcAft>
          <a:spcPct val="0"/>
        </a:spcAft>
        <a:defRPr sz="2400" kern="1200">
          <a:solidFill>
            <a:srgbClr val="595959"/>
          </a:solidFill>
          <a:latin typeface="+mj-lt"/>
          <a:ea typeface="+mj-ea"/>
          <a:cs typeface="+mj-cs"/>
        </a:defRPr>
      </a:lvl1pPr>
      <a:lvl2pPr algn="l" defTabSz="913130" rtl="0" eaLnBrk="0" fontAlgn="base" hangingPunct="0">
        <a:spcBef>
          <a:spcPct val="0"/>
        </a:spcBef>
        <a:spcAft>
          <a:spcPct val="0"/>
        </a:spcAft>
        <a:defRPr sz="2400">
          <a:solidFill>
            <a:srgbClr val="595959"/>
          </a:solidFill>
          <a:latin typeface="Calibri" panose="020F0502020204030204" pitchFamily="34" charset="0"/>
        </a:defRPr>
      </a:lvl2pPr>
      <a:lvl3pPr algn="l" defTabSz="913130" rtl="0" eaLnBrk="0" fontAlgn="base" hangingPunct="0">
        <a:spcBef>
          <a:spcPct val="0"/>
        </a:spcBef>
        <a:spcAft>
          <a:spcPct val="0"/>
        </a:spcAft>
        <a:defRPr sz="2400">
          <a:solidFill>
            <a:srgbClr val="595959"/>
          </a:solidFill>
          <a:latin typeface="Calibri" panose="020F0502020204030204" pitchFamily="34" charset="0"/>
        </a:defRPr>
      </a:lvl3pPr>
      <a:lvl4pPr algn="l" defTabSz="913130" rtl="0" eaLnBrk="0" fontAlgn="base" hangingPunct="0">
        <a:spcBef>
          <a:spcPct val="0"/>
        </a:spcBef>
        <a:spcAft>
          <a:spcPct val="0"/>
        </a:spcAft>
        <a:defRPr sz="2400">
          <a:solidFill>
            <a:srgbClr val="595959"/>
          </a:solidFill>
          <a:latin typeface="Calibri" panose="020F0502020204030204" pitchFamily="34" charset="0"/>
        </a:defRPr>
      </a:lvl4pPr>
      <a:lvl5pPr algn="l" defTabSz="913130" rtl="0" eaLnBrk="0" fontAlgn="base" hangingPunct="0">
        <a:spcBef>
          <a:spcPct val="0"/>
        </a:spcBef>
        <a:spcAft>
          <a:spcPct val="0"/>
        </a:spcAft>
        <a:defRPr sz="2400">
          <a:solidFill>
            <a:srgbClr val="595959"/>
          </a:solidFill>
          <a:latin typeface="Calibri" panose="020F0502020204030204" pitchFamily="34" charset="0"/>
        </a:defRPr>
      </a:lvl5pPr>
      <a:lvl6pPr marL="457200" algn="l" defTabSz="913130" rtl="0" fontAlgn="base">
        <a:spcBef>
          <a:spcPct val="0"/>
        </a:spcBef>
        <a:spcAft>
          <a:spcPct val="0"/>
        </a:spcAft>
        <a:defRPr sz="2400">
          <a:solidFill>
            <a:srgbClr val="595959"/>
          </a:solidFill>
          <a:latin typeface="Calibri" panose="020F0502020204030204" pitchFamily="34" charset="0"/>
        </a:defRPr>
      </a:lvl6pPr>
      <a:lvl7pPr marL="914400" algn="l" defTabSz="913130" rtl="0" fontAlgn="base">
        <a:spcBef>
          <a:spcPct val="0"/>
        </a:spcBef>
        <a:spcAft>
          <a:spcPct val="0"/>
        </a:spcAft>
        <a:defRPr sz="2400">
          <a:solidFill>
            <a:srgbClr val="595959"/>
          </a:solidFill>
          <a:latin typeface="Calibri" panose="020F0502020204030204" pitchFamily="34" charset="0"/>
        </a:defRPr>
      </a:lvl7pPr>
      <a:lvl8pPr marL="1371600" algn="l" defTabSz="913130" rtl="0" fontAlgn="base">
        <a:spcBef>
          <a:spcPct val="0"/>
        </a:spcBef>
        <a:spcAft>
          <a:spcPct val="0"/>
        </a:spcAft>
        <a:defRPr sz="2400">
          <a:solidFill>
            <a:srgbClr val="595959"/>
          </a:solidFill>
          <a:latin typeface="Calibri" panose="020F0502020204030204" pitchFamily="34" charset="0"/>
        </a:defRPr>
      </a:lvl8pPr>
      <a:lvl9pPr marL="1828800" algn="l" defTabSz="913130" rtl="0" fontAlgn="base">
        <a:spcBef>
          <a:spcPct val="0"/>
        </a:spcBef>
        <a:spcAft>
          <a:spcPct val="0"/>
        </a:spcAft>
        <a:defRPr sz="2400">
          <a:solidFill>
            <a:srgbClr val="595959"/>
          </a:solidFill>
          <a:latin typeface="Calibri" panose="020F0502020204030204" pitchFamily="34" charset="0"/>
        </a:defRPr>
      </a:lvl9pPr>
    </p:titleStyle>
    <p:bodyStyle>
      <a:lvl1pPr marL="341630" indent="-341630" algn="l" defTabSz="913130" rtl="0" eaLnBrk="0" fontAlgn="base" hangingPunct="0">
        <a:spcBef>
          <a:spcPct val="20000"/>
        </a:spcBef>
        <a:spcAft>
          <a:spcPct val="0"/>
        </a:spcAft>
        <a:buFont typeface="Arial" panose="020B0604020202020204" pitchFamily="34" charset="0"/>
        <a:buChar char="•"/>
        <a:defRPr sz="2700" kern="1200">
          <a:solidFill>
            <a:schemeClr val="tx1"/>
          </a:solidFill>
          <a:latin typeface="+mj-lt"/>
          <a:ea typeface="+mn-ea"/>
          <a:cs typeface="+mn-cs"/>
        </a:defRPr>
      </a:lvl1pPr>
      <a:lvl2pPr marL="741680" indent="-284480" algn="l" defTabSz="91313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2pPr>
      <a:lvl3pPr marL="1141730" indent="-227330" algn="l" defTabSz="91313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3pPr>
      <a:lvl4pPr marL="1598930" indent="-227330" algn="l" defTabSz="913130"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4pPr>
      <a:lvl5pPr marL="2056130" indent="-227330" algn="l" defTabSz="913130"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5F1F74-091B-497A-9C5F-09808CCE5E23}"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1318CD-070A-49AE-993F-8C2436D06CEF}" type="slidenum">
              <a:rPr lang="zh-CN" altLang="en-US" smtClean="0"/>
            </a:fld>
            <a:endParaRPr lang="zh-CN" altLang="en-US"/>
          </a:p>
        </p:txBody>
      </p:sp>
      <p:pic>
        <p:nvPicPr>
          <p:cNvPr id="7" name="Picture 4"/>
          <p:cNvPicPr>
            <a:picLocks noChangeAspect="1" noChangeArrowheads="1"/>
          </p:cNvPicPr>
          <p:nvPr userDrawn="1"/>
        </p:nvPicPr>
        <p:blipFill>
          <a:blip r:embed="rId12"/>
          <a:srcRect/>
          <a:stretch>
            <a:fillRect/>
          </a:stretch>
        </p:blipFill>
        <p:spPr bwMode="auto">
          <a:xfrm>
            <a:off x="0" y="0"/>
            <a:ext cx="9144000" cy="5143500"/>
          </a:xfrm>
          <a:prstGeom prst="rect">
            <a:avLst/>
          </a:prstGeom>
          <a:noFill/>
          <a:ln w="9525">
            <a:noFill/>
            <a:miter lim="800000"/>
            <a:headEnd/>
            <a:tailEnd/>
          </a:ln>
        </p:spPr>
      </p:pic>
      <p:sp>
        <p:nvSpPr>
          <p:cNvPr id="8" name="矩形 7"/>
          <p:cNvSpPr/>
          <p:nvPr userDrawn="1"/>
        </p:nvSpPr>
        <p:spPr>
          <a:xfrm>
            <a:off x="0" y="0"/>
            <a:ext cx="9144000" cy="5143500"/>
          </a:xfrm>
          <a:prstGeom prst="rect">
            <a:avLst/>
          </a:prstGeom>
          <a:solidFill>
            <a:schemeClr val="dk1">
              <a:alpha val="8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sz="1800" noProof="1"/>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pic>
        <p:nvPicPr>
          <p:cNvPr id="1026" name="Picture 4"/>
          <p:cNvPicPr>
            <a:picLocks noChangeAspect="1" noChangeArrowheads="1"/>
          </p:cNvPicPr>
          <p:nvPr userDrawn="1"/>
        </p:nvPicPr>
        <p:blipFill>
          <a:blip r:embed="rId12"/>
          <a:srcRect/>
          <a:stretch>
            <a:fillRect/>
          </a:stretch>
        </p:blipFill>
        <p:spPr bwMode="auto">
          <a:xfrm>
            <a:off x="0" y="0"/>
            <a:ext cx="9144000" cy="5143500"/>
          </a:xfrm>
          <a:prstGeom prst="rect">
            <a:avLst/>
          </a:prstGeom>
          <a:noFill/>
          <a:ln w="9525">
            <a:noFill/>
            <a:miter lim="800000"/>
            <a:headEnd/>
            <a:tailEnd/>
          </a:ln>
        </p:spPr>
      </p:pic>
      <p:sp>
        <p:nvSpPr>
          <p:cNvPr id="6" name="矩形 5"/>
          <p:cNvSpPr/>
          <p:nvPr userDrawn="1"/>
        </p:nvSpPr>
        <p:spPr>
          <a:xfrm>
            <a:off x="0" y="0"/>
            <a:ext cx="9144000" cy="5143500"/>
          </a:xfrm>
          <a:prstGeom prst="rect">
            <a:avLst/>
          </a:prstGeom>
          <a:solidFill>
            <a:schemeClr val="dk1">
              <a:alpha val="80000"/>
            </a:scheme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CN" altLang="en-US" sz="1800" noProof="1"/>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dt="0"/>
  <p:txStyles>
    <p:titleStyle>
      <a:lvl1pPr algn="l" defTabSz="913130" rtl="0" eaLnBrk="0" fontAlgn="base" hangingPunct="0">
        <a:spcBef>
          <a:spcPct val="0"/>
        </a:spcBef>
        <a:spcAft>
          <a:spcPct val="0"/>
        </a:spcAft>
        <a:defRPr sz="2400" kern="1200">
          <a:solidFill>
            <a:srgbClr val="595959"/>
          </a:solidFill>
          <a:latin typeface="+mj-lt"/>
          <a:ea typeface="+mj-ea"/>
          <a:cs typeface="+mj-cs"/>
        </a:defRPr>
      </a:lvl1pPr>
      <a:lvl2pPr algn="l" defTabSz="913130" rtl="0" eaLnBrk="0" fontAlgn="base" hangingPunct="0">
        <a:spcBef>
          <a:spcPct val="0"/>
        </a:spcBef>
        <a:spcAft>
          <a:spcPct val="0"/>
        </a:spcAft>
        <a:defRPr sz="2400">
          <a:solidFill>
            <a:srgbClr val="595959"/>
          </a:solidFill>
          <a:latin typeface="Calibri" panose="020F0502020204030204" pitchFamily="34" charset="0"/>
        </a:defRPr>
      </a:lvl2pPr>
      <a:lvl3pPr algn="l" defTabSz="913130" rtl="0" eaLnBrk="0" fontAlgn="base" hangingPunct="0">
        <a:spcBef>
          <a:spcPct val="0"/>
        </a:spcBef>
        <a:spcAft>
          <a:spcPct val="0"/>
        </a:spcAft>
        <a:defRPr sz="2400">
          <a:solidFill>
            <a:srgbClr val="595959"/>
          </a:solidFill>
          <a:latin typeface="Calibri" panose="020F0502020204030204" pitchFamily="34" charset="0"/>
        </a:defRPr>
      </a:lvl3pPr>
      <a:lvl4pPr algn="l" defTabSz="913130" rtl="0" eaLnBrk="0" fontAlgn="base" hangingPunct="0">
        <a:spcBef>
          <a:spcPct val="0"/>
        </a:spcBef>
        <a:spcAft>
          <a:spcPct val="0"/>
        </a:spcAft>
        <a:defRPr sz="2400">
          <a:solidFill>
            <a:srgbClr val="595959"/>
          </a:solidFill>
          <a:latin typeface="Calibri" panose="020F0502020204030204" pitchFamily="34" charset="0"/>
        </a:defRPr>
      </a:lvl4pPr>
      <a:lvl5pPr algn="l" defTabSz="913130" rtl="0" eaLnBrk="0" fontAlgn="base" hangingPunct="0">
        <a:spcBef>
          <a:spcPct val="0"/>
        </a:spcBef>
        <a:spcAft>
          <a:spcPct val="0"/>
        </a:spcAft>
        <a:defRPr sz="2400">
          <a:solidFill>
            <a:srgbClr val="595959"/>
          </a:solidFill>
          <a:latin typeface="Calibri" panose="020F0502020204030204" pitchFamily="34" charset="0"/>
        </a:defRPr>
      </a:lvl5pPr>
      <a:lvl6pPr marL="457200" algn="l" defTabSz="913130" rtl="0" fontAlgn="base">
        <a:spcBef>
          <a:spcPct val="0"/>
        </a:spcBef>
        <a:spcAft>
          <a:spcPct val="0"/>
        </a:spcAft>
        <a:defRPr sz="2400">
          <a:solidFill>
            <a:srgbClr val="595959"/>
          </a:solidFill>
          <a:latin typeface="Calibri" panose="020F0502020204030204" pitchFamily="34" charset="0"/>
        </a:defRPr>
      </a:lvl6pPr>
      <a:lvl7pPr marL="914400" algn="l" defTabSz="913130" rtl="0" fontAlgn="base">
        <a:spcBef>
          <a:spcPct val="0"/>
        </a:spcBef>
        <a:spcAft>
          <a:spcPct val="0"/>
        </a:spcAft>
        <a:defRPr sz="2400">
          <a:solidFill>
            <a:srgbClr val="595959"/>
          </a:solidFill>
          <a:latin typeface="Calibri" panose="020F0502020204030204" pitchFamily="34" charset="0"/>
        </a:defRPr>
      </a:lvl7pPr>
      <a:lvl8pPr marL="1371600" algn="l" defTabSz="913130" rtl="0" fontAlgn="base">
        <a:spcBef>
          <a:spcPct val="0"/>
        </a:spcBef>
        <a:spcAft>
          <a:spcPct val="0"/>
        </a:spcAft>
        <a:defRPr sz="2400">
          <a:solidFill>
            <a:srgbClr val="595959"/>
          </a:solidFill>
          <a:latin typeface="Calibri" panose="020F0502020204030204" pitchFamily="34" charset="0"/>
        </a:defRPr>
      </a:lvl8pPr>
      <a:lvl9pPr marL="1828800" algn="l" defTabSz="913130" rtl="0" fontAlgn="base">
        <a:spcBef>
          <a:spcPct val="0"/>
        </a:spcBef>
        <a:spcAft>
          <a:spcPct val="0"/>
        </a:spcAft>
        <a:defRPr sz="2400">
          <a:solidFill>
            <a:srgbClr val="595959"/>
          </a:solidFill>
          <a:latin typeface="Calibri" panose="020F0502020204030204" pitchFamily="34" charset="0"/>
        </a:defRPr>
      </a:lvl9pPr>
    </p:titleStyle>
    <p:bodyStyle>
      <a:lvl1pPr marL="341630" indent="-341630" algn="l" defTabSz="913130" rtl="0" eaLnBrk="0" fontAlgn="base" hangingPunct="0">
        <a:spcBef>
          <a:spcPct val="20000"/>
        </a:spcBef>
        <a:spcAft>
          <a:spcPct val="0"/>
        </a:spcAft>
        <a:buFont typeface="Arial" panose="020B0604020202020204" pitchFamily="34" charset="0"/>
        <a:buChar char="•"/>
        <a:defRPr sz="2700" kern="1200">
          <a:solidFill>
            <a:schemeClr val="tx1"/>
          </a:solidFill>
          <a:latin typeface="+mj-lt"/>
          <a:ea typeface="+mn-ea"/>
          <a:cs typeface="+mn-cs"/>
        </a:defRPr>
      </a:lvl1pPr>
      <a:lvl2pPr marL="741680" indent="-284480" algn="l" defTabSz="91313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2pPr>
      <a:lvl3pPr marL="1141730" indent="-227330" algn="l" defTabSz="913130" rtl="0" eaLnBrk="0" fontAlgn="base" hangingPunct="0">
        <a:spcBef>
          <a:spcPct val="20000"/>
        </a:spcBef>
        <a:spcAft>
          <a:spcPct val="0"/>
        </a:spcAft>
        <a:buFont typeface="Arial" panose="020B0604020202020204" pitchFamily="34" charset="0"/>
        <a:buChar char="•"/>
        <a:defRPr sz="2400" kern="1200">
          <a:solidFill>
            <a:schemeClr val="tx1"/>
          </a:solidFill>
          <a:latin typeface="+mj-lt"/>
          <a:ea typeface="+mn-ea"/>
          <a:cs typeface="+mn-cs"/>
        </a:defRPr>
      </a:lvl3pPr>
      <a:lvl4pPr marL="1598930" indent="-227330" algn="l" defTabSz="913130"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4pPr>
      <a:lvl5pPr marL="2056130" indent="-227330" algn="l" defTabSz="913130" rtl="0" eaLnBrk="0" fontAlgn="base" hangingPunct="0">
        <a:spcBef>
          <a:spcPct val="20000"/>
        </a:spcBef>
        <a:spcAft>
          <a:spcPct val="0"/>
        </a:spcAft>
        <a:buFont typeface="Arial" panose="020B0604020202020204" pitchFamily="34" charset="0"/>
        <a:buChar char="»"/>
        <a:defRPr sz="15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3.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image" Target="../media/image35.png"/><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image" Target="../media/image34.png"/><Relationship Id="rId4" Type="http://schemas.openxmlformats.org/officeDocument/2006/relationships/tags" Target="../tags/tag97.xml"/><Relationship Id="rId3" Type="http://schemas.openxmlformats.org/officeDocument/2006/relationships/image" Target="../media/image33.jpeg"/><Relationship Id="rId2" Type="http://schemas.openxmlformats.org/officeDocument/2006/relationships/tags" Target="../tags/tag96.xml"/><Relationship Id="rId13" Type="http://schemas.openxmlformats.org/officeDocument/2006/relationships/slideLayout" Target="../slideLayouts/slideLayout2.xml"/><Relationship Id="rId12" Type="http://schemas.openxmlformats.org/officeDocument/2006/relationships/image" Target="../media/image3.png"/><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tags" Target="../tags/tag95.xml"/></Relationships>
</file>

<file path=ppt/slides/_rels/slide11.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image" Target="../media/image38.png"/><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image" Target="../media/image37.png"/><Relationship Id="rId4" Type="http://schemas.openxmlformats.org/officeDocument/2006/relationships/tags" Target="../tags/tag105.xml"/><Relationship Id="rId3" Type="http://schemas.openxmlformats.org/officeDocument/2006/relationships/image" Target="../media/image36.png"/><Relationship Id="rId2" Type="http://schemas.openxmlformats.org/officeDocument/2006/relationships/tags" Target="../tags/tag104.xml"/><Relationship Id="rId12" Type="http://schemas.openxmlformats.org/officeDocument/2006/relationships/slideLayout" Target="../slideLayouts/slideLayout2.xml"/><Relationship Id="rId11" Type="http://schemas.openxmlformats.org/officeDocument/2006/relationships/image" Target="../media/image3.png"/><Relationship Id="rId10" Type="http://schemas.openxmlformats.org/officeDocument/2006/relationships/tags" Target="../tags/tag109.xml"/><Relationship Id="rId1" Type="http://schemas.openxmlformats.org/officeDocument/2006/relationships/tags" Target="../tags/tag103.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s>
</file>

<file path=ppt/slides/_rels/slide15.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7" Type="http://schemas.openxmlformats.org/officeDocument/2006/relationships/slideLayout" Target="../slideLayouts/slideLayout1.xml"/><Relationship Id="rId16" Type="http://schemas.openxmlformats.org/officeDocument/2006/relationships/tags" Target="../tags/tag133.xml"/><Relationship Id="rId15" Type="http://schemas.openxmlformats.org/officeDocument/2006/relationships/tags" Target="../tags/tag132.xml"/><Relationship Id="rId14" Type="http://schemas.openxmlformats.org/officeDocument/2006/relationships/image" Target="../media/image39.png"/><Relationship Id="rId13" Type="http://schemas.openxmlformats.org/officeDocument/2006/relationships/tags" Target="../tags/tag131.xml"/><Relationship Id="rId12" Type="http://schemas.openxmlformats.org/officeDocument/2006/relationships/tags" Target="../tags/tag130.xml"/><Relationship Id="rId11" Type="http://schemas.openxmlformats.org/officeDocument/2006/relationships/image" Target="../media/image3.png"/><Relationship Id="rId10" Type="http://schemas.openxmlformats.org/officeDocument/2006/relationships/tags" Target="../tags/tag129.xml"/><Relationship Id="rId1" Type="http://schemas.openxmlformats.org/officeDocument/2006/relationships/tags" Target="../tags/tag120.xml"/></Relationships>
</file>

<file path=ppt/slides/_rels/slide16.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0" Type="http://schemas.openxmlformats.org/officeDocument/2006/relationships/vmlDrawing" Target="../drawings/vmlDrawing1.vml"/><Relationship Id="rId2" Type="http://schemas.openxmlformats.org/officeDocument/2006/relationships/tags" Target="../tags/tag135.xml"/><Relationship Id="rId19" Type="http://schemas.openxmlformats.org/officeDocument/2006/relationships/slideLayout" Target="../slideLayouts/slideLayout1.xml"/><Relationship Id="rId18" Type="http://schemas.openxmlformats.org/officeDocument/2006/relationships/tags" Target="../tags/tag147.xml"/><Relationship Id="rId17" Type="http://schemas.openxmlformats.org/officeDocument/2006/relationships/image" Target="../media/image41.jpeg"/><Relationship Id="rId16" Type="http://schemas.openxmlformats.org/officeDocument/2006/relationships/tags" Target="../tags/tag146.xml"/><Relationship Id="rId15" Type="http://schemas.openxmlformats.org/officeDocument/2006/relationships/image" Target="../media/image40.wmf"/><Relationship Id="rId14" Type="http://schemas.openxmlformats.org/officeDocument/2006/relationships/oleObject" Target="../embeddings/oleObject1.bin"/><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image" Target="../media/image3.png"/><Relationship Id="rId10" Type="http://schemas.openxmlformats.org/officeDocument/2006/relationships/tags" Target="../tags/tag143.xml"/><Relationship Id="rId1" Type="http://schemas.openxmlformats.org/officeDocument/2006/relationships/tags" Target="../tags/tag134.xml"/></Relationships>
</file>

<file path=ppt/slides/_rels/slide17.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9" Type="http://schemas.openxmlformats.org/officeDocument/2006/relationships/slideLayout" Target="../slideLayouts/slideLayout1.xml"/><Relationship Id="rId28" Type="http://schemas.openxmlformats.org/officeDocument/2006/relationships/tags" Target="../tags/tag171.xml"/><Relationship Id="rId27" Type="http://schemas.openxmlformats.org/officeDocument/2006/relationships/image" Target="../media/image3.png"/><Relationship Id="rId26" Type="http://schemas.openxmlformats.org/officeDocument/2006/relationships/tags" Target="../tags/tag170.xml"/><Relationship Id="rId25" Type="http://schemas.openxmlformats.org/officeDocument/2006/relationships/tags" Target="../tags/tag169.xml"/><Relationship Id="rId24" Type="http://schemas.openxmlformats.org/officeDocument/2006/relationships/tags" Target="../tags/tag168.xml"/><Relationship Id="rId23" Type="http://schemas.openxmlformats.org/officeDocument/2006/relationships/tags" Target="../tags/tag167.xml"/><Relationship Id="rId22" Type="http://schemas.openxmlformats.org/officeDocument/2006/relationships/tags" Target="../tags/tag166.xml"/><Relationship Id="rId21" Type="http://schemas.openxmlformats.org/officeDocument/2006/relationships/image" Target="../media/image44.png"/><Relationship Id="rId20" Type="http://schemas.openxmlformats.org/officeDocument/2006/relationships/tags" Target="../tags/tag165.xml"/><Relationship Id="rId2" Type="http://schemas.openxmlformats.org/officeDocument/2006/relationships/tags" Target="../tags/tag149.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image" Target="../media/image43.png"/><Relationship Id="rId14" Type="http://schemas.openxmlformats.org/officeDocument/2006/relationships/tags" Target="../tags/tag160.xml"/><Relationship Id="rId13" Type="http://schemas.openxmlformats.org/officeDocument/2006/relationships/tags" Target="../tags/tag159.xml"/><Relationship Id="rId12" Type="http://schemas.openxmlformats.org/officeDocument/2006/relationships/image" Target="../media/image42.jpeg"/><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tags" Target="../tags/tag148.xml"/></Relationships>
</file>

<file path=ppt/slides/_rels/slide18.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8" Type="http://schemas.openxmlformats.org/officeDocument/2006/relationships/notesSlide" Target="../notesSlides/notesSlide1.xml"/><Relationship Id="rId17" Type="http://schemas.openxmlformats.org/officeDocument/2006/relationships/slideLayout" Target="../slideLayouts/slideLayout7.xml"/><Relationship Id="rId16" Type="http://schemas.openxmlformats.org/officeDocument/2006/relationships/image" Target="../media/image3.png"/><Relationship Id="rId15" Type="http://schemas.openxmlformats.org/officeDocument/2006/relationships/tags" Target="../tags/tag184.xml"/><Relationship Id="rId14" Type="http://schemas.openxmlformats.org/officeDocument/2006/relationships/image" Target="../media/image46.jpeg"/><Relationship Id="rId13" Type="http://schemas.openxmlformats.org/officeDocument/2006/relationships/tags" Target="../tags/tag183.xml"/><Relationship Id="rId12" Type="http://schemas.openxmlformats.org/officeDocument/2006/relationships/image" Target="../media/image45.png"/><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tags" Target="../tags/tag172.xml"/></Relationships>
</file>

<file path=ppt/slides/_rels/slide19.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5" Type="http://schemas.openxmlformats.org/officeDocument/2006/relationships/notesSlide" Target="../notesSlides/notesSlide2.xml"/><Relationship Id="rId24" Type="http://schemas.openxmlformats.org/officeDocument/2006/relationships/slideLayout" Target="../slideLayouts/slideLayout7.xml"/><Relationship Id="rId23" Type="http://schemas.openxmlformats.org/officeDocument/2006/relationships/tags" Target="../tags/tag204.xml"/><Relationship Id="rId22" Type="http://schemas.openxmlformats.org/officeDocument/2006/relationships/tags" Target="../tags/tag203.xml"/><Relationship Id="rId21" Type="http://schemas.openxmlformats.org/officeDocument/2006/relationships/tags" Target="../tags/tag202.xml"/><Relationship Id="rId20" Type="http://schemas.openxmlformats.org/officeDocument/2006/relationships/image" Target="../media/image49.jpeg"/><Relationship Id="rId2" Type="http://schemas.openxmlformats.org/officeDocument/2006/relationships/tags" Target="../tags/tag186.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image" Target="../media/image48.png"/><Relationship Id="rId14" Type="http://schemas.openxmlformats.org/officeDocument/2006/relationships/tags" Target="../tags/tag197.xml"/><Relationship Id="rId13" Type="http://schemas.openxmlformats.org/officeDocument/2006/relationships/image" Target="../media/image47.jpeg"/><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5.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6" Type="http://schemas.openxmlformats.org/officeDocument/2006/relationships/notesSlide" Target="../notesSlides/notesSlide3.xml"/><Relationship Id="rId15" Type="http://schemas.openxmlformats.org/officeDocument/2006/relationships/slideLayout" Target="../slideLayouts/slideLayout7.xml"/><Relationship Id="rId14" Type="http://schemas.openxmlformats.org/officeDocument/2006/relationships/image" Target="../media/image50.png"/><Relationship Id="rId13" Type="http://schemas.openxmlformats.org/officeDocument/2006/relationships/image" Target="../media/image3.png"/><Relationship Id="rId12" Type="http://schemas.openxmlformats.org/officeDocument/2006/relationships/tags" Target="../tags/tag216.xml"/><Relationship Id="rId11" Type="http://schemas.openxmlformats.org/officeDocument/2006/relationships/tags" Target="../tags/tag215.xml"/><Relationship Id="rId10" Type="http://schemas.openxmlformats.org/officeDocument/2006/relationships/tags" Target="../tags/tag214.xml"/><Relationship Id="rId1" Type="http://schemas.openxmlformats.org/officeDocument/2006/relationships/tags" Target="../tags/tag205.xml"/></Relationships>
</file>

<file path=ppt/slides/_rels/slide21.xml.rels><?xml version="1.0" encoding="UTF-8" standalone="yes"?>
<Relationships xmlns="http://schemas.openxmlformats.org/package/2006/relationships"><Relationship Id="rId9" Type="http://schemas.openxmlformats.org/officeDocument/2006/relationships/tags" Target="../tags/tag225.xml"/><Relationship Id="rId8" Type="http://schemas.openxmlformats.org/officeDocument/2006/relationships/tags" Target="../tags/tag224.xml"/><Relationship Id="rId7" Type="http://schemas.openxmlformats.org/officeDocument/2006/relationships/tags" Target="../tags/tag22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8" Type="http://schemas.openxmlformats.org/officeDocument/2006/relationships/notesSlide" Target="../notesSlides/notesSlide4.xml"/><Relationship Id="rId27" Type="http://schemas.openxmlformats.org/officeDocument/2006/relationships/slideLayout" Target="../slideLayouts/slideLayout7.xml"/><Relationship Id="rId26" Type="http://schemas.openxmlformats.org/officeDocument/2006/relationships/image" Target="../media/image55.png"/><Relationship Id="rId25" Type="http://schemas.openxmlformats.org/officeDocument/2006/relationships/tags" Target="../tags/tag237.xml"/><Relationship Id="rId24" Type="http://schemas.openxmlformats.org/officeDocument/2006/relationships/tags" Target="../tags/tag236.xml"/><Relationship Id="rId23" Type="http://schemas.openxmlformats.org/officeDocument/2006/relationships/image" Target="../media/image54.png"/><Relationship Id="rId22" Type="http://schemas.openxmlformats.org/officeDocument/2006/relationships/tags" Target="../tags/tag235.xml"/><Relationship Id="rId21" Type="http://schemas.openxmlformats.org/officeDocument/2006/relationships/tags" Target="../tags/tag234.xml"/><Relationship Id="rId20" Type="http://schemas.openxmlformats.org/officeDocument/2006/relationships/image" Target="../media/image53.jpeg"/><Relationship Id="rId2" Type="http://schemas.openxmlformats.org/officeDocument/2006/relationships/tags" Target="../tags/tag218.xml"/><Relationship Id="rId19" Type="http://schemas.openxmlformats.org/officeDocument/2006/relationships/tags" Target="../tags/tag233.xml"/><Relationship Id="rId18" Type="http://schemas.openxmlformats.org/officeDocument/2006/relationships/tags" Target="../tags/tag232.xml"/><Relationship Id="rId17" Type="http://schemas.openxmlformats.org/officeDocument/2006/relationships/tags" Target="../tags/tag231.xml"/><Relationship Id="rId16" Type="http://schemas.openxmlformats.org/officeDocument/2006/relationships/tags" Target="../tags/tag230.xml"/><Relationship Id="rId15" Type="http://schemas.openxmlformats.org/officeDocument/2006/relationships/tags" Target="../tags/tag229.xml"/><Relationship Id="rId14" Type="http://schemas.openxmlformats.org/officeDocument/2006/relationships/tags" Target="../tags/tag228.xml"/><Relationship Id="rId13" Type="http://schemas.openxmlformats.org/officeDocument/2006/relationships/image" Target="../media/image52.png"/><Relationship Id="rId12" Type="http://schemas.openxmlformats.org/officeDocument/2006/relationships/tags" Target="../tags/tag227.xml"/><Relationship Id="rId11" Type="http://schemas.openxmlformats.org/officeDocument/2006/relationships/image" Target="../media/image51.png"/><Relationship Id="rId10" Type="http://schemas.openxmlformats.org/officeDocument/2006/relationships/tags" Target="../tags/tag226.xml"/><Relationship Id="rId1" Type="http://schemas.openxmlformats.org/officeDocument/2006/relationships/tags" Target="../tags/tag217.xml"/></Relationships>
</file>

<file path=ppt/slides/_rels/slide22.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tags" Target="../tags/tag245.xml"/><Relationship Id="rId7" Type="http://schemas.openxmlformats.org/officeDocument/2006/relationships/tags" Target="../tags/tag244.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3" Type="http://schemas.openxmlformats.org/officeDocument/2006/relationships/tags" Target="../tags/tag240.xml"/><Relationship Id="rId2" Type="http://schemas.openxmlformats.org/officeDocument/2006/relationships/tags" Target="../tags/tag239.xml"/><Relationship Id="rId16" Type="http://schemas.openxmlformats.org/officeDocument/2006/relationships/notesSlide" Target="../notesSlides/notesSlide5.xml"/><Relationship Id="rId15" Type="http://schemas.openxmlformats.org/officeDocument/2006/relationships/slideLayout" Target="../slideLayouts/slideLayout7.xml"/><Relationship Id="rId14" Type="http://schemas.openxmlformats.org/officeDocument/2006/relationships/image" Target="../media/image3.png"/><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image" Target="../media/image56.png"/><Relationship Id="rId10" Type="http://schemas.openxmlformats.org/officeDocument/2006/relationships/tags" Target="../tags/tag247.xml"/><Relationship Id="rId1" Type="http://schemas.openxmlformats.org/officeDocument/2006/relationships/tags" Target="../tags/tag238.xml"/></Relationships>
</file>

<file path=ppt/slides/_rels/slide23.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9" Type="http://schemas.openxmlformats.org/officeDocument/2006/relationships/notesSlide" Target="../notesSlides/notesSlide6.xml"/><Relationship Id="rId38" Type="http://schemas.openxmlformats.org/officeDocument/2006/relationships/slideLayout" Target="../slideLayouts/slideLayout7.xml"/><Relationship Id="rId37" Type="http://schemas.openxmlformats.org/officeDocument/2006/relationships/image" Target="../media/image3.png"/><Relationship Id="rId36" Type="http://schemas.openxmlformats.org/officeDocument/2006/relationships/tags" Target="../tags/tag281.xml"/><Relationship Id="rId35" Type="http://schemas.openxmlformats.org/officeDocument/2006/relationships/tags" Target="../tags/tag280.xml"/><Relationship Id="rId34" Type="http://schemas.openxmlformats.org/officeDocument/2006/relationships/tags" Target="../tags/tag279.xml"/><Relationship Id="rId33" Type="http://schemas.openxmlformats.org/officeDocument/2006/relationships/tags" Target="../tags/tag278.xml"/><Relationship Id="rId32" Type="http://schemas.openxmlformats.org/officeDocument/2006/relationships/tags" Target="../tags/tag277.xml"/><Relationship Id="rId31" Type="http://schemas.openxmlformats.org/officeDocument/2006/relationships/tags" Target="../tags/tag276.xml"/><Relationship Id="rId30" Type="http://schemas.openxmlformats.org/officeDocument/2006/relationships/tags" Target="../tags/tag275.xml"/><Relationship Id="rId3" Type="http://schemas.openxmlformats.org/officeDocument/2006/relationships/tags" Target="../tags/tag252.xml"/><Relationship Id="rId29" Type="http://schemas.openxmlformats.org/officeDocument/2006/relationships/tags" Target="../tags/tag274.xml"/><Relationship Id="rId28" Type="http://schemas.openxmlformats.org/officeDocument/2006/relationships/tags" Target="../tags/tag273.xml"/><Relationship Id="rId27" Type="http://schemas.openxmlformats.org/officeDocument/2006/relationships/tags" Target="../tags/tag272.xml"/><Relationship Id="rId26" Type="http://schemas.openxmlformats.org/officeDocument/2006/relationships/tags" Target="../tags/tag271.xml"/><Relationship Id="rId25" Type="http://schemas.openxmlformats.org/officeDocument/2006/relationships/tags" Target="../tags/tag270.xml"/><Relationship Id="rId24" Type="http://schemas.openxmlformats.org/officeDocument/2006/relationships/tags" Target="../tags/tag269.xml"/><Relationship Id="rId23" Type="http://schemas.openxmlformats.org/officeDocument/2006/relationships/tags" Target="../tags/tag268.xml"/><Relationship Id="rId22" Type="http://schemas.openxmlformats.org/officeDocument/2006/relationships/tags" Target="../tags/tag267.xml"/><Relationship Id="rId21" Type="http://schemas.openxmlformats.org/officeDocument/2006/relationships/tags" Target="../tags/tag266.xml"/><Relationship Id="rId20" Type="http://schemas.openxmlformats.org/officeDocument/2006/relationships/tags" Target="../tags/tag265.xml"/><Relationship Id="rId2" Type="http://schemas.openxmlformats.org/officeDocument/2006/relationships/tags" Target="../tags/tag251.xml"/><Relationship Id="rId19" Type="http://schemas.openxmlformats.org/officeDocument/2006/relationships/tags" Target="../tags/tag264.xml"/><Relationship Id="rId18" Type="http://schemas.openxmlformats.org/officeDocument/2006/relationships/image" Target="../media/image60.png"/><Relationship Id="rId17" Type="http://schemas.openxmlformats.org/officeDocument/2006/relationships/tags" Target="../tags/tag263.xml"/><Relationship Id="rId16" Type="http://schemas.openxmlformats.org/officeDocument/2006/relationships/image" Target="../media/image59.png"/><Relationship Id="rId15" Type="http://schemas.openxmlformats.org/officeDocument/2006/relationships/tags" Target="../tags/tag262.xml"/><Relationship Id="rId14" Type="http://schemas.openxmlformats.org/officeDocument/2006/relationships/image" Target="../media/image58.png"/><Relationship Id="rId13" Type="http://schemas.openxmlformats.org/officeDocument/2006/relationships/tags" Target="../tags/tag261.xml"/><Relationship Id="rId12" Type="http://schemas.openxmlformats.org/officeDocument/2006/relationships/image" Target="../media/image57.png"/><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tags" Target="../tags/tag250.xml"/></Relationships>
</file>

<file path=ppt/slides/_rels/slide24.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6" Type="http://schemas.openxmlformats.org/officeDocument/2006/relationships/notesSlide" Target="../notesSlides/notesSlide7.xml"/><Relationship Id="rId15" Type="http://schemas.openxmlformats.org/officeDocument/2006/relationships/slideLayout" Target="../slideLayouts/slideLayout7.xml"/><Relationship Id="rId14" Type="http://schemas.openxmlformats.org/officeDocument/2006/relationships/image" Target="../media/image3.png"/><Relationship Id="rId13" Type="http://schemas.openxmlformats.org/officeDocument/2006/relationships/tags" Target="../tags/tag293.xml"/><Relationship Id="rId12" Type="http://schemas.openxmlformats.org/officeDocument/2006/relationships/image" Target="../media/image61.png"/><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tags" Target="../tags/tag282.xml"/></Relationships>
</file>

<file path=ppt/slides/_rels/slide25.xml.rels><?xml version="1.0" encoding="UTF-8" standalone="yes"?>
<Relationships xmlns="http://schemas.openxmlformats.org/package/2006/relationships"><Relationship Id="rId9" Type="http://schemas.openxmlformats.org/officeDocument/2006/relationships/tags" Target="../tags/tag302.xml"/><Relationship Id="rId8" Type="http://schemas.openxmlformats.org/officeDocument/2006/relationships/tags" Target="../tags/tag301.xml"/><Relationship Id="rId7" Type="http://schemas.openxmlformats.org/officeDocument/2006/relationships/tags" Target="../tags/tag300.xml"/><Relationship Id="rId6" Type="http://schemas.openxmlformats.org/officeDocument/2006/relationships/tags" Target="../tags/tag299.xml"/><Relationship Id="rId5" Type="http://schemas.openxmlformats.org/officeDocument/2006/relationships/tags" Target="../tags/tag298.xml"/><Relationship Id="rId4" Type="http://schemas.openxmlformats.org/officeDocument/2006/relationships/tags" Target="../tags/tag297.xml"/><Relationship Id="rId3" Type="http://schemas.openxmlformats.org/officeDocument/2006/relationships/tags" Target="../tags/tag296.xml"/><Relationship Id="rId2" Type="http://schemas.openxmlformats.org/officeDocument/2006/relationships/tags" Target="../tags/tag295.xml"/><Relationship Id="rId14" Type="http://schemas.openxmlformats.org/officeDocument/2006/relationships/notesSlide" Target="../notesSlides/notesSlide8.xml"/><Relationship Id="rId13" Type="http://schemas.openxmlformats.org/officeDocument/2006/relationships/slideLayout" Target="../slideLayouts/slideLayout7.xml"/><Relationship Id="rId12" Type="http://schemas.openxmlformats.org/officeDocument/2006/relationships/image" Target="../media/image62.png"/><Relationship Id="rId11" Type="http://schemas.openxmlformats.org/officeDocument/2006/relationships/image" Target="../media/image3.png"/><Relationship Id="rId10" Type="http://schemas.openxmlformats.org/officeDocument/2006/relationships/tags" Target="../tags/tag303.xml"/><Relationship Id="rId1" Type="http://schemas.openxmlformats.org/officeDocument/2006/relationships/tags" Target="../tags/tag294.xml"/></Relationships>
</file>

<file path=ppt/slides/_rels/slide26.xml.rels><?xml version="1.0" encoding="UTF-8" standalone="yes"?>
<Relationships xmlns="http://schemas.openxmlformats.org/package/2006/relationships"><Relationship Id="rId9" Type="http://schemas.openxmlformats.org/officeDocument/2006/relationships/tags" Target="../tags/tag312.xml"/><Relationship Id="rId8" Type="http://schemas.openxmlformats.org/officeDocument/2006/relationships/tags" Target="../tags/tag311.xml"/><Relationship Id="rId7" Type="http://schemas.openxmlformats.org/officeDocument/2006/relationships/tags" Target="../tags/tag310.xml"/><Relationship Id="rId6" Type="http://schemas.openxmlformats.org/officeDocument/2006/relationships/tags" Target="../tags/tag309.xml"/><Relationship Id="rId5" Type="http://schemas.openxmlformats.org/officeDocument/2006/relationships/tags" Target="../tags/tag308.xml"/><Relationship Id="rId4" Type="http://schemas.openxmlformats.org/officeDocument/2006/relationships/tags" Target="../tags/tag307.xml"/><Relationship Id="rId31" Type="http://schemas.openxmlformats.org/officeDocument/2006/relationships/notesSlide" Target="../notesSlides/notesSlide9.xml"/><Relationship Id="rId30" Type="http://schemas.openxmlformats.org/officeDocument/2006/relationships/vmlDrawing" Target="../drawings/vmlDrawing2.vml"/><Relationship Id="rId3" Type="http://schemas.openxmlformats.org/officeDocument/2006/relationships/tags" Target="../tags/tag306.xml"/><Relationship Id="rId29" Type="http://schemas.openxmlformats.org/officeDocument/2006/relationships/slideLayout" Target="../slideLayouts/slideLayout7.xml"/><Relationship Id="rId28" Type="http://schemas.openxmlformats.org/officeDocument/2006/relationships/image" Target="../media/image65.wmf"/><Relationship Id="rId27" Type="http://schemas.openxmlformats.org/officeDocument/2006/relationships/oleObject" Target="../embeddings/oleObject2.bin"/><Relationship Id="rId26" Type="http://schemas.openxmlformats.org/officeDocument/2006/relationships/tags" Target="../tags/tag326.xml"/><Relationship Id="rId25" Type="http://schemas.openxmlformats.org/officeDocument/2006/relationships/image" Target="../media/image64.png"/><Relationship Id="rId24" Type="http://schemas.openxmlformats.org/officeDocument/2006/relationships/tags" Target="../tags/tag325.xml"/><Relationship Id="rId23" Type="http://schemas.openxmlformats.org/officeDocument/2006/relationships/tags" Target="../tags/tag324.xml"/><Relationship Id="rId22" Type="http://schemas.openxmlformats.org/officeDocument/2006/relationships/tags" Target="../tags/tag323.xml"/><Relationship Id="rId21" Type="http://schemas.openxmlformats.org/officeDocument/2006/relationships/tags" Target="../tags/tag322.xml"/><Relationship Id="rId20" Type="http://schemas.openxmlformats.org/officeDocument/2006/relationships/tags" Target="../tags/tag321.xml"/><Relationship Id="rId2" Type="http://schemas.openxmlformats.org/officeDocument/2006/relationships/tags" Target="../tags/tag305.xml"/><Relationship Id="rId19" Type="http://schemas.openxmlformats.org/officeDocument/2006/relationships/tags" Target="../tags/tag320.xml"/><Relationship Id="rId18" Type="http://schemas.openxmlformats.org/officeDocument/2006/relationships/tags" Target="../tags/tag319.xml"/><Relationship Id="rId17" Type="http://schemas.openxmlformats.org/officeDocument/2006/relationships/tags" Target="../tags/tag318.xml"/><Relationship Id="rId16" Type="http://schemas.openxmlformats.org/officeDocument/2006/relationships/tags" Target="../tags/tag317.xml"/><Relationship Id="rId15" Type="http://schemas.openxmlformats.org/officeDocument/2006/relationships/tags" Target="../tags/tag316.xml"/><Relationship Id="rId14" Type="http://schemas.openxmlformats.org/officeDocument/2006/relationships/image" Target="../media/image63.png"/><Relationship Id="rId13" Type="http://schemas.openxmlformats.org/officeDocument/2006/relationships/tags" Target="../tags/tag315.xml"/><Relationship Id="rId12" Type="http://schemas.openxmlformats.org/officeDocument/2006/relationships/tags" Target="../tags/tag314.xml"/><Relationship Id="rId11" Type="http://schemas.openxmlformats.org/officeDocument/2006/relationships/image" Target="../media/image3.png"/><Relationship Id="rId10" Type="http://schemas.openxmlformats.org/officeDocument/2006/relationships/tags" Target="../tags/tag313.xml"/><Relationship Id="rId1" Type="http://schemas.openxmlformats.org/officeDocument/2006/relationships/tags" Target="../tags/tag304.xml"/></Relationships>
</file>

<file path=ppt/slides/_rels/slide27.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tags" Target="../tags/tag334.xml"/><Relationship Id="rId7" Type="http://schemas.openxmlformats.org/officeDocument/2006/relationships/tags" Target="../tags/tag333.xml"/><Relationship Id="rId6" Type="http://schemas.openxmlformats.org/officeDocument/2006/relationships/tags" Target="../tags/tag332.xml"/><Relationship Id="rId5" Type="http://schemas.openxmlformats.org/officeDocument/2006/relationships/tags" Target="../tags/tag331.xml"/><Relationship Id="rId4" Type="http://schemas.openxmlformats.org/officeDocument/2006/relationships/tags" Target="../tags/tag330.xml"/><Relationship Id="rId3" Type="http://schemas.openxmlformats.org/officeDocument/2006/relationships/tags" Target="../tags/tag329.xml"/><Relationship Id="rId2" Type="http://schemas.openxmlformats.org/officeDocument/2006/relationships/tags" Target="../tags/tag328.xml"/><Relationship Id="rId19" Type="http://schemas.openxmlformats.org/officeDocument/2006/relationships/notesSlide" Target="../notesSlides/notesSlide10.xml"/><Relationship Id="rId18" Type="http://schemas.openxmlformats.org/officeDocument/2006/relationships/vmlDrawing" Target="../drawings/vmlDrawing3.vml"/><Relationship Id="rId17" Type="http://schemas.openxmlformats.org/officeDocument/2006/relationships/slideLayout" Target="../slideLayouts/slideLayout7.xml"/><Relationship Id="rId16" Type="http://schemas.openxmlformats.org/officeDocument/2006/relationships/image" Target="../media/image67.png"/><Relationship Id="rId15" Type="http://schemas.openxmlformats.org/officeDocument/2006/relationships/image" Target="../media/image3.png"/><Relationship Id="rId14" Type="http://schemas.openxmlformats.org/officeDocument/2006/relationships/tags" Target="../tags/tag338.xml"/><Relationship Id="rId13" Type="http://schemas.openxmlformats.org/officeDocument/2006/relationships/image" Target="../media/image66.wmf"/><Relationship Id="rId12" Type="http://schemas.openxmlformats.org/officeDocument/2006/relationships/oleObject" Target="../embeddings/oleObject3.bin"/><Relationship Id="rId11" Type="http://schemas.openxmlformats.org/officeDocument/2006/relationships/tags" Target="../tags/tag337.xml"/><Relationship Id="rId10" Type="http://schemas.openxmlformats.org/officeDocument/2006/relationships/tags" Target="../tags/tag336.xml"/><Relationship Id="rId1" Type="http://schemas.openxmlformats.org/officeDocument/2006/relationships/tags" Target="../tags/tag327.xml"/></Relationships>
</file>

<file path=ppt/slides/_rels/slide28.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tags" Target="../tags/tag341.xml"/><Relationship Id="rId22" Type="http://schemas.openxmlformats.org/officeDocument/2006/relationships/notesSlide" Target="../notesSlides/notesSlide11.xml"/><Relationship Id="rId21" Type="http://schemas.openxmlformats.org/officeDocument/2006/relationships/slideLayout" Target="../slideLayouts/slideLayout7.xml"/><Relationship Id="rId20" Type="http://schemas.openxmlformats.org/officeDocument/2006/relationships/image" Target="../media/image3.png"/><Relationship Id="rId2" Type="http://schemas.openxmlformats.org/officeDocument/2006/relationships/tags" Target="../tags/tag340.xml"/><Relationship Id="rId19" Type="http://schemas.openxmlformats.org/officeDocument/2006/relationships/tags" Target="../tags/tag353.xml"/><Relationship Id="rId18" Type="http://schemas.openxmlformats.org/officeDocument/2006/relationships/image" Target="../media/image71.jpeg"/><Relationship Id="rId17" Type="http://schemas.openxmlformats.org/officeDocument/2006/relationships/tags" Target="../tags/tag352.xml"/><Relationship Id="rId16" Type="http://schemas.openxmlformats.org/officeDocument/2006/relationships/image" Target="../media/image70.png"/><Relationship Id="rId15" Type="http://schemas.openxmlformats.org/officeDocument/2006/relationships/tags" Target="../tags/tag351.xml"/><Relationship Id="rId14" Type="http://schemas.openxmlformats.org/officeDocument/2006/relationships/image" Target="../media/image69.png"/><Relationship Id="rId13" Type="http://schemas.openxmlformats.org/officeDocument/2006/relationships/tags" Target="../tags/tag350.xml"/><Relationship Id="rId12" Type="http://schemas.openxmlformats.org/officeDocument/2006/relationships/image" Target="../media/image68.png"/><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tags" Target="../tags/tag339.xml"/></Relationships>
</file>

<file path=ppt/slides/_rels/slide29.xml.rels><?xml version="1.0" encoding="UTF-8" standalone="yes"?>
<Relationships xmlns="http://schemas.openxmlformats.org/package/2006/relationships"><Relationship Id="rId9" Type="http://schemas.openxmlformats.org/officeDocument/2006/relationships/tags" Target="../tags/tag362.xml"/><Relationship Id="rId8" Type="http://schemas.openxmlformats.org/officeDocument/2006/relationships/tags" Target="../tags/tag361.xml"/><Relationship Id="rId7" Type="http://schemas.openxmlformats.org/officeDocument/2006/relationships/tags" Target="../tags/tag360.xml"/><Relationship Id="rId6" Type="http://schemas.openxmlformats.org/officeDocument/2006/relationships/tags" Target="../tags/tag359.xml"/><Relationship Id="rId5" Type="http://schemas.openxmlformats.org/officeDocument/2006/relationships/tags" Target="../tags/tag358.xml"/><Relationship Id="rId4" Type="http://schemas.openxmlformats.org/officeDocument/2006/relationships/tags" Target="../tags/tag357.xml"/><Relationship Id="rId3" Type="http://schemas.openxmlformats.org/officeDocument/2006/relationships/tags" Target="../tags/tag356.xml"/><Relationship Id="rId20" Type="http://schemas.openxmlformats.org/officeDocument/2006/relationships/notesSlide" Target="../notesSlides/notesSlide12.xml"/><Relationship Id="rId2" Type="http://schemas.openxmlformats.org/officeDocument/2006/relationships/tags" Target="../tags/tag355.xml"/><Relationship Id="rId19" Type="http://schemas.openxmlformats.org/officeDocument/2006/relationships/vmlDrawing" Target="../drawings/vmlDrawing4.vml"/><Relationship Id="rId18" Type="http://schemas.openxmlformats.org/officeDocument/2006/relationships/slideLayout" Target="../slideLayouts/slideLayout7.xml"/><Relationship Id="rId17" Type="http://schemas.openxmlformats.org/officeDocument/2006/relationships/image" Target="../media/image3.png"/><Relationship Id="rId16" Type="http://schemas.openxmlformats.org/officeDocument/2006/relationships/tags" Target="../tags/tag366.xml"/><Relationship Id="rId15" Type="http://schemas.openxmlformats.org/officeDocument/2006/relationships/image" Target="../media/image73.wmf"/><Relationship Id="rId14" Type="http://schemas.openxmlformats.org/officeDocument/2006/relationships/oleObject" Target="../embeddings/oleObject4.bin"/><Relationship Id="rId13" Type="http://schemas.openxmlformats.org/officeDocument/2006/relationships/tags" Target="../tags/tag365.xml"/><Relationship Id="rId12" Type="http://schemas.openxmlformats.org/officeDocument/2006/relationships/image" Target="../media/image72.png"/><Relationship Id="rId11" Type="http://schemas.openxmlformats.org/officeDocument/2006/relationships/tags" Target="../tags/tag364.xml"/><Relationship Id="rId10" Type="http://schemas.openxmlformats.org/officeDocument/2006/relationships/tags" Target="../tags/tag363.xml"/><Relationship Id="rId1" Type="http://schemas.openxmlformats.org/officeDocument/2006/relationships/tags" Target="../tags/tag354.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png"/><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4.jpeg"/><Relationship Id="rId2" Type="http://schemas.openxmlformats.org/officeDocument/2006/relationships/tags" Target="../tags/tag5.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9" Type="http://schemas.openxmlformats.org/officeDocument/2006/relationships/tags" Target="../tags/tag375.xml"/><Relationship Id="rId8" Type="http://schemas.openxmlformats.org/officeDocument/2006/relationships/tags" Target="../tags/tag374.xml"/><Relationship Id="rId7" Type="http://schemas.openxmlformats.org/officeDocument/2006/relationships/tags" Target="../tags/tag373.xml"/><Relationship Id="rId6" Type="http://schemas.openxmlformats.org/officeDocument/2006/relationships/tags" Target="../tags/tag372.xml"/><Relationship Id="rId5" Type="http://schemas.openxmlformats.org/officeDocument/2006/relationships/tags" Target="../tags/tag371.xml"/><Relationship Id="rId4" Type="http://schemas.openxmlformats.org/officeDocument/2006/relationships/tags" Target="../tags/tag370.xml"/><Relationship Id="rId3" Type="http://schemas.openxmlformats.org/officeDocument/2006/relationships/tags" Target="../tags/tag369.xml"/><Relationship Id="rId2" Type="http://schemas.openxmlformats.org/officeDocument/2006/relationships/tags" Target="../tags/tag368.xml"/><Relationship Id="rId18" Type="http://schemas.openxmlformats.org/officeDocument/2006/relationships/notesSlide" Target="../notesSlides/notesSlide13.xml"/><Relationship Id="rId17" Type="http://schemas.openxmlformats.org/officeDocument/2006/relationships/slideLayout" Target="../slideLayouts/slideLayout7.xml"/><Relationship Id="rId16" Type="http://schemas.openxmlformats.org/officeDocument/2006/relationships/image" Target="../media/image3.png"/><Relationship Id="rId15" Type="http://schemas.openxmlformats.org/officeDocument/2006/relationships/tags" Target="../tags/tag379.xml"/><Relationship Id="rId14" Type="http://schemas.openxmlformats.org/officeDocument/2006/relationships/image" Target="../media/image75.png"/><Relationship Id="rId13" Type="http://schemas.openxmlformats.org/officeDocument/2006/relationships/tags" Target="../tags/tag378.xml"/><Relationship Id="rId12" Type="http://schemas.openxmlformats.org/officeDocument/2006/relationships/image" Target="../media/image74.png"/><Relationship Id="rId11" Type="http://schemas.openxmlformats.org/officeDocument/2006/relationships/tags" Target="../tags/tag377.xml"/><Relationship Id="rId10" Type="http://schemas.openxmlformats.org/officeDocument/2006/relationships/tags" Target="../tags/tag376.xml"/><Relationship Id="rId1" Type="http://schemas.openxmlformats.org/officeDocument/2006/relationships/tags" Target="../tags/tag367.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s>
</file>

<file path=ppt/slides/_rels/slide32.xml.rels><?xml version="1.0" encoding="UTF-8" standalone="yes"?>
<Relationships xmlns="http://schemas.openxmlformats.org/package/2006/relationships"><Relationship Id="rId9" Type="http://schemas.openxmlformats.org/officeDocument/2006/relationships/tags" Target="../tags/tag391.xml"/><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tags" Target="../tags/tag387.xml"/><Relationship Id="rId41" Type="http://schemas.openxmlformats.org/officeDocument/2006/relationships/notesSlide" Target="../notesSlides/notesSlide14.xml"/><Relationship Id="rId40" Type="http://schemas.openxmlformats.org/officeDocument/2006/relationships/slideLayout" Target="../slideLayouts/slideLayout7.xml"/><Relationship Id="rId4" Type="http://schemas.openxmlformats.org/officeDocument/2006/relationships/tags" Target="../tags/tag386.xml"/><Relationship Id="rId39" Type="http://schemas.openxmlformats.org/officeDocument/2006/relationships/image" Target="../media/image3.png"/><Relationship Id="rId38" Type="http://schemas.openxmlformats.org/officeDocument/2006/relationships/tags" Target="../tags/tag406.xml"/><Relationship Id="rId37" Type="http://schemas.openxmlformats.org/officeDocument/2006/relationships/image" Target="../media/image89.png"/><Relationship Id="rId36" Type="http://schemas.openxmlformats.org/officeDocument/2006/relationships/tags" Target="../tags/tag405.xml"/><Relationship Id="rId35" Type="http://schemas.openxmlformats.org/officeDocument/2006/relationships/image" Target="../media/image88.png"/><Relationship Id="rId34" Type="http://schemas.openxmlformats.org/officeDocument/2006/relationships/tags" Target="../tags/tag404.xml"/><Relationship Id="rId33" Type="http://schemas.openxmlformats.org/officeDocument/2006/relationships/image" Target="../media/image87.png"/><Relationship Id="rId32" Type="http://schemas.openxmlformats.org/officeDocument/2006/relationships/tags" Target="../tags/tag403.xml"/><Relationship Id="rId31" Type="http://schemas.openxmlformats.org/officeDocument/2006/relationships/image" Target="../media/image86.jpeg"/><Relationship Id="rId30" Type="http://schemas.openxmlformats.org/officeDocument/2006/relationships/tags" Target="../tags/tag402.xml"/><Relationship Id="rId3" Type="http://schemas.openxmlformats.org/officeDocument/2006/relationships/tags" Target="../tags/tag385.xml"/><Relationship Id="rId29" Type="http://schemas.openxmlformats.org/officeDocument/2006/relationships/image" Target="../media/image85.jpeg"/><Relationship Id="rId28" Type="http://schemas.openxmlformats.org/officeDocument/2006/relationships/tags" Target="../tags/tag401.xml"/><Relationship Id="rId27" Type="http://schemas.openxmlformats.org/officeDocument/2006/relationships/image" Target="../media/image84.png"/><Relationship Id="rId26" Type="http://schemas.openxmlformats.org/officeDocument/2006/relationships/tags" Target="../tags/tag400.xml"/><Relationship Id="rId25" Type="http://schemas.openxmlformats.org/officeDocument/2006/relationships/image" Target="../media/image83.png"/><Relationship Id="rId24" Type="http://schemas.openxmlformats.org/officeDocument/2006/relationships/tags" Target="../tags/tag399.xml"/><Relationship Id="rId23" Type="http://schemas.openxmlformats.org/officeDocument/2006/relationships/image" Target="../media/image82.jpeg"/><Relationship Id="rId22" Type="http://schemas.openxmlformats.org/officeDocument/2006/relationships/tags" Target="../tags/tag398.xml"/><Relationship Id="rId21" Type="http://schemas.openxmlformats.org/officeDocument/2006/relationships/image" Target="../media/image81.jpeg"/><Relationship Id="rId20" Type="http://schemas.openxmlformats.org/officeDocument/2006/relationships/tags" Target="../tags/tag397.xml"/><Relationship Id="rId2" Type="http://schemas.openxmlformats.org/officeDocument/2006/relationships/tags" Target="../tags/tag384.xml"/><Relationship Id="rId19" Type="http://schemas.openxmlformats.org/officeDocument/2006/relationships/image" Target="../media/image80.jpeg"/><Relationship Id="rId18" Type="http://schemas.openxmlformats.org/officeDocument/2006/relationships/tags" Target="../tags/tag396.xml"/><Relationship Id="rId17" Type="http://schemas.openxmlformats.org/officeDocument/2006/relationships/image" Target="../media/image79.jpeg"/><Relationship Id="rId16" Type="http://schemas.openxmlformats.org/officeDocument/2006/relationships/tags" Target="../tags/tag395.xml"/><Relationship Id="rId15" Type="http://schemas.openxmlformats.org/officeDocument/2006/relationships/image" Target="../media/image78.png"/><Relationship Id="rId14" Type="http://schemas.openxmlformats.org/officeDocument/2006/relationships/tags" Target="../tags/tag394.xml"/><Relationship Id="rId13" Type="http://schemas.openxmlformats.org/officeDocument/2006/relationships/image" Target="../media/image77.png"/><Relationship Id="rId12" Type="http://schemas.openxmlformats.org/officeDocument/2006/relationships/tags" Target="../tags/tag393.xml"/><Relationship Id="rId11" Type="http://schemas.openxmlformats.org/officeDocument/2006/relationships/image" Target="../media/image76.jpeg"/><Relationship Id="rId10" Type="http://schemas.openxmlformats.org/officeDocument/2006/relationships/tags" Target="../tags/tag392.xml"/><Relationship Id="rId1" Type="http://schemas.openxmlformats.org/officeDocument/2006/relationships/tags" Target="../tags/tag383.xml"/></Relationships>
</file>

<file path=ppt/slides/_rels/slide33.xml.rels><?xml version="1.0" encoding="UTF-8" standalone="yes"?>
<Relationships xmlns="http://schemas.openxmlformats.org/package/2006/relationships"><Relationship Id="rId9" Type="http://schemas.openxmlformats.org/officeDocument/2006/relationships/tags" Target="../tags/tag415.xml"/><Relationship Id="rId8" Type="http://schemas.openxmlformats.org/officeDocument/2006/relationships/tags" Target="../tags/tag414.xml"/><Relationship Id="rId7" Type="http://schemas.openxmlformats.org/officeDocument/2006/relationships/tags" Target="../tags/tag413.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32" Type="http://schemas.openxmlformats.org/officeDocument/2006/relationships/notesSlide" Target="../notesSlides/notesSlide15.xml"/><Relationship Id="rId31" Type="http://schemas.openxmlformats.org/officeDocument/2006/relationships/vmlDrawing" Target="../drawings/vmlDrawing5.vml"/><Relationship Id="rId30" Type="http://schemas.openxmlformats.org/officeDocument/2006/relationships/slideLayout" Target="../slideLayouts/slideLayout7.xml"/><Relationship Id="rId3" Type="http://schemas.openxmlformats.org/officeDocument/2006/relationships/tags" Target="../tags/tag409.xml"/><Relationship Id="rId29" Type="http://schemas.openxmlformats.org/officeDocument/2006/relationships/image" Target="../media/image3.png"/><Relationship Id="rId28" Type="http://schemas.openxmlformats.org/officeDocument/2006/relationships/tags" Target="../tags/tag428.xml"/><Relationship Id="rId27" Type="http://schemas.openxmlformats.org/officeDocument/2006/relationships/tags" Target="../tags/tag427.xml"/><Relationship Id="rId26" Type="http://schemas.openxmlformats.org/officeDocument/2006/relationships/image" Target="../media/image94.jpeg"/><Relationship Id="rId25" Type="http://schemas.openxmlformats.org/officeDocument/2006/relationships/tags" Target="../tags/tag426.xml"/><Relationship Id="rId24" Type="http://schemas.openxmlformats.org/officeDocument/2006/relationships/tags" Target="../tags/tag425.xml"/><Relationship Id="rId23" Type="http://schemas.openxmlformats.org/officeDocument/2006/relationships/tags" Target="../tags/tag424.xml"/><Relationship Id="rId22" Type="http://schemas.openxmlformats.org/officeDocument/2006/relationships/tags" Target="../tags/tag423.xml"/><Relationship Id="rId21" Type="http://schemas.openxmlformats.org/officeDocument/2006/relationships/image" Target="../media/image93.png"/><Relationship Id="rId20" Type="http://schemas.openxmlformats.org/officeDocument/2006/relationships/tags" Target="../tags/tag422.xml"/><Relationship Id="rId2" Type="http://schemas.openxmlformats.org/officeDocument/2006/relationships/tags" Target="../tags/tag408.xml"/><Relationship Id="rId19" Type="http://schemas.openxmlformats.org/officeDocument/2006/relationships/tags" Target="../tags/tag421.xml"/><Relationship Id="rId18" Type="http://schemas.openxmlformats.org/officeDocument/2006/relationships/image" Target="../media/image92.jpeg"/><Relationship Id="rId17" Type="http://schemas.openxmlformats.org/officeDocument/2006/relationships/tags" Target="../tags/tag420.xml"/><Relationship Id="rId16" Type="http://schemas.openxmlformats.org/officeDocument/2006/relationships/tags" Target="../tags/tag419.xml"/><Relationship Id="rId15" Type="http://schemas.openxmlformats.org/officeDocument/2006/relationships/image" Target="../media/image91.jpeg"/><Relationship Id="rId14" Type="http://schemas.openxmlformats.org/officeDocument/2006/relationships/tags" Target="../tags/tag418.xml"/><Relationship Id="rId13" Type="http://schemas.openxmlformats.org/officeDocument/2006/relationships/tags" Target="../tags/tag417.xml"/><Relationship Id="rId12" Type="http://schemas.openxmlformats.org/officeDocument/2006/relationships/image" Target="../media/image90.wmf"/><Relationship Id="rId11" Type="http://schemas.openxmlformats.org/officeDocument/2006/relationships/oleObject" Target="../embeddings/oleObject5.bin"/><Relationship Id="rId10" Type="http://schemas.openxmlformats.org/officeDocument/2006/relationships/tags" Target="../tags/tag416.xml"/><Relationship Id="rId1" Type="http://schemas.openxmlformats.org/officeDocument/2006/relationships/tags" Target="../tags/tag407.xml"/></Relationships>
</file>

<file path=ppt/slides/_rels/slide34.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6" Type="http://schemas.openxmlformats.org/officeDocument/2006/relationships/notesSlide" Target="../notesSlides/notesSlide16.xml"/><Relationship Id="rId15" Type="http://schemas.openxmlformats.org/officeDocument/2006/relationships/slideLayout" Target="../slideLayouts/slideLayout7.xml"/><Relationship Id="rId14" Type="http://schemas.openxmlformats.org/officeDocument/2006/relationships/image" Target="../media/image3.png"/><Relationship Id="rId13" Type="http://schemas.openxmlformats.org/officeDocument/2006/relationships/tags" Target="../tags/tag440.xml"/><Relationship Id="rId12" Type="http://schemas.openxmlformats.org/officeDocument/2006/relationships/tags" Target="../tags/tag439.xml"/><Relationship Id="rId11" Type="http://schemas.openxmlformats.org/officeDocument/2006/relationships/image" Target="../media/image95.png"/><Relationship Id="rId10" Type="http://schemas.openxmlformats.org/officeDocument/2006/relationships/tags" Target="../tags/tag438.xml"/><Relationship Id="rId1" Type="http://schemas.openxmlformats.org/officeDocument/2006/relationships/tags" Target="../tags/tag429.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8.xml"/><Relationship Id="rId3" Type="http://schemas.openxmlformats.org/officeDocument/2006/relationships/tags" Target="../tags/tag441.xml"/><Relationship Id="rId2" Type="http://schemas.openxmlformats.org/officeDocument/2006/relationships/image" Target="../media/image3.png"/><Relationship Id="rId1" Type="http://schemas.openxmlformats.org/officeDocument/2006/relationships/chart" Target="../charts/chart1.xml"/></Relationships>
</file>

<file path=ppt/slides/_rels/slide36.xml.rels><?xml version="1.0" encoding="UTF-8" standalone="yes"?>
<Relationships xmlns="http://schemas.openxmlformats.org/package/2006/relationships"><Relationship Id="rId9" Type="http://schemas.openxmlformats.org/officeDocument/2006/relationships/tags" Target="../tags/tag449.xml"/><Relationship Id="rId8" Type="http://schemas.openxmlformats.org/officeDocument/2006/relationships/tags" Target="../tags/tag448.xml"/><Relationship Id="rId7" Type="http://schemas.openxmlformats.org/officeDocument/2006/relationships/tags" Target="../tags/tag447.xml"/><Relationship Id="rId6" Type="http://schemas.openxmlformats.org/officeDocument/2006/relationships/tags" Target="../tags/tag446.xml"/><Relationship Id="rId5" Type="http://schemas.openxmlformats.org/officeDocument/2006/relationships/tags" Target="../tags/tag445.xml"/><Relationship Id="rId4" Type="http://schemas.openxmlformats.org/officeDocument/2006/relationships/tags" Target="../tags/tag444.xml"/><Relationship Id="rId31" Type="http://schemas.openxmlformats.org/officeDocument/2006/relationships/notesSlide" Target="../notesSlides/notesSlide17.xml"/><Relationship Id="rId30" Type="http://schemas.openxmlformats.org/officeDocument/2006/relationships/slideLayout" Target="../slideLayouts/slideLayout7.xml"/><Relationship Id="rId3" Type="http://schemas.openxmlformats.org/officeDocument/2006/relationships/tags" Target="../tags/tag443.xml"/><Relationship Id="rId29" Type="http://schemas.openxmlformats.org/officeDocument/2006/relationships/image" Target="../media/image3.png"/><Relationship Id="rId28" Type="http://schemas.openxmlformats.org/officeDocument/2006/relationships/tags" Target="../tags/tag468.xml"/><Relationship Id="rId27" Type="http://schemas.openxmlformats.org/officeDocument/2006/relationships/tags" Target="../tags/tag467.xml"/><Relationship Id="rId26" Type="http://schemas.openxmlformats.org/officeDocument/2006/relationships/tags" Target="../tags/tag466.xml"/><Relationship Id="rId25" Type="http://schemas.openxmlformats.org/officeDocument/2006/relationships/tags" Target="../tags/tag465.xml"/><Relationship Id="rId24" Type="http://schemas.openxmlformats.org/officeDocument/2006/relationships/tags" Target="../tags/tag464.xml"/><Relationship Id="rId23" Type="http://schemas.openxmlformats.org/officeDocument/2006/relationships/tags" Target="../tags/tag463.xml"/><Relationship Id="rId22" Type="http://schemas.openxmlformats.org/officeDocument/2006/relationships/tags" Target="../tags/tag462.xml"/><Relationship Id="rId21" Type="http://schemas.openxmlformats.org/officeDocument/2006/relationships/tags" Target="../tags/tag461.xml"/><Relationship Id="rId20" Type="http://schemas.openxmlformats.org/officeDocument/2006/relationships/tags" Target="../tags/tag460.xml"/><Relationship Id="rId2" Type="http://schemas.openxmlformats.org/officeDocument/2006/relationships/tags" Target="../tags/tag442.xml"/><Relationship Id="rId19" Type="http://schemas.openxmlformats.org/officeDocument/2006/relationships/tags" Target="../tags/tag459.xml"/><Relationship Id="rId18" Type="http://schemas.openxmlformats.org/officeDocument/2006/relationships/tags" Target="../tags/tag458.xml"/><Relationship Id="rId17" Type="http://schemas.openxmlformats.org/officeDocument/2006/relationships/tags" Target="../tags/tag457.xml"/><Relationship Id="rId16" Type="http://schemas.openxmlformats.org/officeDocument/2006/relationships/tags" Target="../tags/tag456.xml"/><Relationship Id="rId15" Type="http://schemas.openxmlformats.org/officeDocument/2006/relationships/tags" Target="../tags/tag455.xml"/><Relationship Id="rId14" Type="http://schemas.openxmlformats.org/officeDocument/2006/relationships/tags" Target="../tags/tag454.xml"/><Relationship Id="rId13" Type="http://schemas.openxmlformats.org/officeDocument/2006/relationships/tags" Target="../tags/tag453.xml"/><Relationship Id="rId12" Type="http://schemas.openxmlformats.org/officeDocument/2006/relationships/tags" Target="../tags/tag452.xml"/><Relationship Id="rId11" Type="http://schemas.openxmlformats.org/officeDocument/2006/relationships/tags" Target="../tags/tag451.xml"/><Relationship Id="rId10" Type="http://schemas.openxmlformats.org/officeDocument/2006/relationships/tags" Target="../tags/tag450.xml"/><Relationship Id="rId1" Type="http://schemas.openxmlformats.org/officeDocument/2006/relationships/chart" Target="../charts/chart2.xml"/></Relationships>
</file>

<file path=ppt/slides/_rels/slide37.xml.rels><?xml version="1.0" encoding="UTF-8" standalone="yes"?>
<Relationships xmlns="http://schemas.openxmlformats.org/package/2006/relationships"><Relationship Id="rId9" Type="http://schemas.openxmlformats.org/officeDocument/2006/relationships/tags" Target="../tags/tag477.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 Type="http://schemas.openxmlformats.org/officeDocument/2006/relationships/tags" Target="../tags/tag470.xml"/><Relationship Id="rId19" Type="http://schemas.openxmlformats.org/officeDocument/2006/relationships/notesSlide" Target="../notesSlides/notesSlide18.xml"/><Relationship Id="rId18" Type="http://schemas.openxmlformats.org/officeDocument/2006/relationships/slideLayout" Target="../slideLayouts/slideLayout7.xml"/><Relationship Id="rId17" Type="http://schemas.openxmlformats.org/officeDocument/2006/relationships/image" Target="../media/image97.png"/><Relationship Id="rId16" Type="http://schemas.openxmlformats.org/officeDocument/2006/relationships/tags" Target="../tags/tag482.xml"/><Relationship Id="rId15" Type="http://schemas.openxmlformats.org/officeDocument/2006/relationships/image" Target="../media/image96.png"/><Relationship Id="rId14" Type="http://schemas.openxmlformats.org/officeDocument/2006/relationships/tags" Target="../tags/tag481.xml"/><Relationship Id="rId13" Type="http://schemas.openxmlformats.org/officeDocument/2006/relationships/tags" Target="../tags/tag480.xml"/><Relationship Id="rId12" Type="http://schemas.openxmlformats.org/officeDocument/2006/relationships/tags" Target="../tags/tag479.xml"/><Relationship Id="rId11" Type="http://schemas.openxmlformats.org/officeDocument/2006/relationships/image" Target="../media/image3.png"/><Relationship Id="rId10" Type="http://schemas.openxmlformats.org/officeDocument/2006/relationships/tags" Target="../tags/tag478.xml"/><Relationship Id="rId1" Type="http://schemas.openxmlformats.org/officeDocument/2006/relationships/tags" Target="../tags/tag469.xml"/></Relationships>
</file>

<file path=ppt/slides/_rels/slide38.xml.rels><?xml version="1.0" encoding="UTF-8" standalone="yes"?>
<Relationships xmlns="http://schemas.openxmlformats.org/package/2006/relationships"><Relationship Id="rId9" Type="http://schemas.openxmlformats.org/officeDocument/2006/relationships/tags" Target="../tags/tag491.xml"/><Relationship Id="rId8" Type="http://schemas.openxmlformats.org/officeDocument/2006/relationships/tags" Target="../tags/tag490.xml"/><Relationship Id="rId7" Type="http://schemas.openxmlformats.org/officeDocument/2006/relationships/tags" Target="../tags/tag489.xml"/><Relationship Id="rId6" Type="http://schemas.openxmlformats.org/officeDocument/2006/relationships/tags" Target="../tags/tag488.xml"/><Relationship Id="rId5" Type="http://schemas.openxmlformats.org/officeDocument/2006/relationships/tags" Target="../tags/tag487.xml"/><Relationship Id="rId4" Type="http://schemas.openxmlformats.org/officeDocument/2006/relationships/tags" Target="../tags/tag486.xml"/><Relationship Id="rId3" Type="http://schemas.openxmlformats.org/officeDocument/2006/relationships/tags" Target="../tags/tag485.xml"/><Relationship Id="rId2" Type="http://schemas.openxmlformats.org/officeDocument/2006/relationships/tags" Target="../tags/tag484.xml"/><Relationship Id="rId13" Type="http://schemas.openxmlformats.org/officeDocument/2006/relationships/notesSlide" Target="../notesSlides/notesSlide19.xml"/><Relationship Id="rId12" Type="http://schemas.openxmlformats.org/officeDocument/2006/relationships/slideLayout" Target="../slideLayouts/slideLayout7.xml"/><Relationship Id="rId11" Type="http://schemas.openxmlformats.org/officeDocument/2006/relationships/tags" Target="../tags/tag492.xml"/><Relationship Id="rId10" Type="http://schemas.openxmlformats.org/officeDocument/2006/relationships/image" Target="../media/image3.png"/><Relationship Id="rId1" Type="http://schemas.openxmlformats.org/officeDocument/2006/relationships/tags" Target="../tags/tag483.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495.xml"/><Relationship Id="rId2" Type="http://schemas.openxmlformats.org/officeDocument/2006/relationships/tags" Target="../tags/tag494.xml"/><Relationship Id="rId1" Type="http://schemas.openxmlformats.org/officeDocument/2006/relationships/tags" Target="../tags/tag493.xml"/></Relationships>
</file>

<file path=ppt/slides/_rels/slide4.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image" Target="../media/image6.jpeg"/><Relationship Id="rId5" Type="http://schemas.openxmlformats.org/officeDocument/2006/relationships/tags" Target="../tags/tag12.xml"/><Relationship Id="rId4" Type="http://schemas.openxmlformats.org/officeDocument/2006/relationships/tags" Target="../tags/tag11.xml"/><Relationship Id="rId38" Type="http://schemas.openxmlformats.org/officeDocument/2006/relationships/slideLayout" Target="../slideLayouts/slideLayout2.xml"/><Relationship Id="rId37" Type="http://schemas.openxmlformats.org/officeDocument/2006/relationships/image" Target="../media/image3.png"/><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10.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image" Target="../media/image13.jpeg"/><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image" Target="../media/image12.jpeg"/><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image" Target="../media/image11.jpeg"/><Relationship Id="rId20" Type="http://schemas.openxmlformats.org/officeDocument/2006/relationships/tags" Target="../tags/tag22.xml"/><Relationship Id="rId2" Type="http://schemas.openxmlformats.org/officeDocument/2006/relationships/image" Target="../media/image5.png"/><Relationship Id="rId19" Type="http://schemas.openxmlformats.org/officeDocument/2006/relationships/tags" Target="../tags/tag21.xml"/><Relationship Id="rId18" Type="http://schemas.openxmlformats.org/officeDocument/2006/relationships/image" Target="../media/image10.png"/><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image" Target="../media/image9.jpeg"/><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image" Target="../media/image8.jpeg"/><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9.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tags" Target="../tags/tag499.xml"/><Relationship Id="rId4" Type="http://schemas.openxmlformats.org/officeDocument/2006/relationships/tags" Target="../tags/tag498.xml"/><Relationship Id="rId3" Type="http://schemas.openxmlformats.org/officeDocument/2006/relationships/image" Target="../media/image98.png"/><Relationship Id="rId2" Type="http://schemas.openxmlformats.org/officeDocument/2006/relationships/tags" Target="../tags/tag497.xml"/><Relationship Id="rId1" Type="http://schemas.openxmlformats.org/officeDocument/2006/relationships/tags" Target="../tags/tag496.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image" Target="../media/image106.jpe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2.xml"/><Relationship Id="rId4" Type="http://schemas.openxmlformats.org/officeDocument/2006/relationships/image" Target="../media/image107.png"/><Relationship Id="rId3" Type="http://schemas.openxmlformats.org/officeDocument/2006/relationships/tags" Target="../tags/tag501.xml"/><Relationship Id="rId2" Type="http://schemas.openxmlformats.org/officeDocument/2006/relationships/image" Target="../media/image3.png"/><Relationship Id="rId1" Type="http://schemas.openxmlformats.org/officeDocument/2006/relationships/tags" Target="../tags/tag500.xml"/></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12.xml"/><Relationship Id="rId7" Type="http://schemas.openxmlformats.org/officeDocument/2006/relationships/image" Target="../media/image3.png"/><Relationship Id="rId6" Type="http://schemas.openxmlformats.org/officeDocument/2006/relationships/tags" Target="../tags/tag506.xml"/><Relationship Id="rId5" Type="http://schemas.openxmlformats.org/officeDocument/2006/relationships/image" Target="../media/image108.png"/><Relationship Id="rId4" Type="http://schemas.openxmlformats.org/officeDocument/2006/relationships/tags" Target="../tags/tag505.xml"/><Relationship Id="rId3" Type="http://schemas.openxmlformats.org/officeDocument/2006/relationships/tags" Target="../tags/tag504.xml"/><Relationship Id="rId2" Type="http://schemas.openxmlformats.org/officeDocument/2006/relationships/tags" Target="../tags/tag503.xml"/><Relationship Id="rId1" Type="http://schemas.openxmlformats.org/officeDocument/2006/relationships/tags" Target="../tags/tag502.xml"/></Relationships>
</file>

<file path=ppt/slides/_rels/slide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16.jpeg"/><Relationship Id="rId7" Type="http://schemas.openxmlformats.org/officeDocument/2006/relationships/tags" Target="../tags/tag40.xml"/><Relationship Id="rId6" Type="http://schemas.openxmlformats.org/officeDocument/2006/relationships/image" Target="../media/image15.jpeg"/><Relationship Id="rId5" Type="http://schemas.openxmlformats.org/officeDocument/2006/relationships/tags" Target="../tags/tag39.xml"/><Relationship Id="rId4" Type="http://schemas.openxmlformats.org/officeDocument/2006/relationships/image" Target="../media/image14.jpeg"/><Relationship Id="rId3" Type="http://schemas.openxmlformats.org/officeDocument/2006/relationships/tags" Target="../tags/tag38.xml"/><Relationship Id="rId2" Type="http://schemas.openxmlformats.org/officeDocument/2006/relationships/tags" Target="../tags/tag37.xml"/><Relationship Id="rId19" Type="http://schemas.openxmlformats.org/officeDocument/2006/relationships/slideLayout" Target="../slideLayouts/slideLayout2.xml"/><Relationship Id="rId18" Type="http://schemas.openxmlformats.org/officeDocument/2006/relationships/image" Target="../media/image3.png"/><Relationship Id="rId17" Type="http://schemas.openxmlformats.org/officeDocument/2006/relationships/tags" Target="../tags/tag46.xml"/><Relationship Id="rId16" Type="http://schemas.openxmlformats.org/officeDocument/2006/relationships/tags" Target="../tags/tag45.xml"/><Relationship Id="rId15" Type="http://schemas.openxmlformats.org/officeDocument/2006/relationships/image" Target="../media/image19.jpeg"/><Relationship Id="rId14" Type="http://schemas.openxmlformats.org/officeDocument/2006/relationships/tags" Target="../tags/tag44.xml"/><Relationship Id="rId13" Type="http://schemas.openxmlformats.org/officeDocument/2006/relationships/image" Target="../media/image18.jpeg"/><Relationship Id="rId12" Type="http://schemas.openxmlformats.org/officeDocument/2006/relationships/tags" Target="../tags/tag43.xml"/><Relationship Id="rId11" Type="http://schemas.openxmlformats.org/officeDocument/2006/relationships/image" Target="../media/image17.jpeg"/><Relationship Id="rId10" Type="http://schemas.openxmlformats.org/officeDocument/2006/relationships/tags" Target="../tags/tag42.xml"/><Relationship Id="rId1" Type="http://schemas.openxmlformats.org/officeDocument/2006/relationships/tags" Target="../tags/tag36.xml"/></Relationships>
</file>

<file path=ppt/slides/_rels/slide6.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51.xml"/><Relationship Id="rId7" Type="http://schemas.openxmlformats.org/officeDocument/2006/relationships/image" Target="../media/image22.png"/><Relationship Id="rId6" Type="http://schemas.openxmlformats.org/officeDocument/2006/relationships/tags" Target="../tags/tag50.xml"/><Relationship Id="rId5" Type="http://schemas.openxmlformats.org/officeDocument/2006/relationships/image" Target="../media/image21.png"/><Relationship Id="rId4" Type="http://schemas.openxmlformats.org/officeDocument/2006/relationships/tags" Target="../tags/tag49.xml"/><Relationship Id="rId3" Type="http://schemas.openxmlformats.org/officeDocument/2006/relationships/image" Target="../media/image20.png"/><Relationship Id="rId2" Type="http://schemas.openxmlformats.org/officeDocument/2006/relationships/tags" Target="../tags/tag48.xml"/><Relationship Id="rId12" Type="http://schemas.openxmlformats.org/officeDocument/2006/relationships/slideLayout" Target="../slideLayouts/slideLayout2.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tags" Target="../tags/tag47.xml"/></Relationships>
</file>

<file path=ppt/slides/_rels/slide7.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image" Target="../media/image25.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24.png"/><Relationship Id="rId10" Type="http://schemas.openxmlformats.org/officeDocument/2006/relationships/slideLayout" Target="../slideLayouts/slideLayout2.xml"/><Relationship Id="rId1" Type="http://schemas.openxmlformats.org/officeDocument/2006/relationships/tags" Target="../tags/tag54.xml"/></Relationships>
</file>

<file path=ppt/slides/_rels/slide8.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image" Target="../media/image27.png"/><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6" Type="http://schemas.openxmlformats.org/officeDocument/2006/relationships/slideLayout" Target="../slideLayouts/slideLayout2.xml"/><Relationship Id="rId25" Type="http://schemas.openxmlformats.org/officeDocument/2006/relationships/image" Target="../media/image3.png"/><Relationship Id="rId24" Type="http://schemas.openxmlformats.org/officeDocument/2006/relationships/tags" Target="../tags/tag80.xml"/><Relationship Id="rId23" Type="http://schemas.openxmlformats.org/officeDocument/2006/relationships/tags" Target="../tags/tag79.xml"/><Relationship Id="rId22" Type="http://schemas.openxmlformats.org/officeDocument/2006/relationships/tags" Target="../tags/tag78.xml"/><Relationship Id="rId21" Type="http://schemas.openxmlformats.org/officeDocument/2006/relationships/tags" Target="../tags/tag77.xml"/><Relationship Id="rId20" Type="http://schemas.openxmlformats.org/officeDocument/2006/relationships/tags" Target="../tags/tag76.xml"/><Relationship Id="rId2" Type="http://schemas.openxmlformats.org/officeDocument/2006/relationships/image" Target="../media/image26.jpeg"/><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image" Target="../media/image28.png"/><Relationship Id="rId1" Type="http://schemas.openxmlformats.org/officeDocument/2006/relationships/tags" Target="../tags/tag60.xml"/></Relationships>
</file>

<file path=ppt/slides/_rels/slide9.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0" Type="http://schemas.openxmlformats.org/officeDocument/2006/relationships/slideLayout" Target="../slideLayouts/slideLayout2.xml"/><Relationship Id="rId2" Type="http://schemas.openxmlformats.org/officeDocument/2006/relationships/tags" Target="../tags/tag82.xml"/><Relationship Id="rId19" Type="http://schemas.openxmlformats.org/officeDocument/2006/relationships/image" Target="../media/image3.png"/><Relationship Id="rId18" Type="http://schemas.openxmlformats.org/officeDocument/2006/relationships/tags" Target="../tags/tag94.xml"/><Relationship Id="rId17" Type="http://schemas.openxmlformats.org/officeDocument/2006/relationships/image" Target="../media/image32.jpeg"/><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image" Target="../media/image31.png"/><Relationship Id="rId13" Type="http://schemas.openxmlformats.org/officeDocument/2006/relationships/tags" Target="../tags/tag91.xml"/><Relationship Id="rId12" Type="http://schemas.openxmlformats.org/officeDocument/2006/relationships/image" Target="../media/image30.jpeg"/><Relationship Id="rId11" Type="http://schemas.openxmlformats.org/officeDocument/2006/relationships/tags" Target="../tags/tag90.xml"/><Relationship Id="rId10" Type="http://schemas.openxmlformats.org/officeDocument/2006/relationships/image" Target="../media/image29.png"/><Relationship Id="rId1" Type="http://schemas.openxmlformats.org/officeDocument/2006/relationships/tags" Target="../tags/tag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p:cNvPicPr>
            <a:picLocks noChangeAspect="1" noChangeArrowheads="1"/>
          </p:cNvPicPr>
          <p:nvPr/>
        </p:nvPicPr>
        <p:blipFill>
          <a:blip r:embed="rId1"/>
          <a:srcRect/>
          <a:stretch>
            <a:fillRect/>
          </a:stretch>
        </p:blipFill>
        <p:spPr bwMode="auto">
          <a:xfrm>
            <a:off x="0" y="0"/>
            <a:ext cx="9144000" cy="5143500"/>
          </a:xfrm>
          <a:prstGeom prst="rect">
            <a:avLst/>
          </a:prstGeom>
          <a:noFill/>
          <a:ln w="9525">
            <a:noFill/>
            <a:miter lim="800000"/>
            <a:headEnd/>
            <a:tailEnd/>
          </a:ln>
        </p:spPr>
      </p:pic>
      <p:sp>
        <p:nvSpPr>
          <p:cNvPr id="11" name="矩形 10"/>
          <p:cNvSpPr/>
          <p:nvPr/>
        </p:nvSpPr>
        <p:spPr>
          <a:xfrm>
            <a:off x="-36000" y="-33526"/>
            <a:ext cx="9180000" cy="515861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32" name="矩形 5"/>
          <p:cNvSpPr>
            <a:spLocks noChangeArrowheads="1"/>
          </p:cNvSpPr>
          <p:nvPr/>
        </p:nvSpPr>
        <p:spPr bwMode="auto">
          <a:xfrm>
            <a:off x="925975" y="1602435"/>
            <a:ext cx="7685590" cy="682625"/>
          </a:xfrm>
          <a:prstGeom prst="rect">
            <a:avLst/>
          </a:prstGeom>
          <a:noFill/>
          <a:ln w="9525">
            <a:noFill/>
            <a:miter lim="800000"/>
          </a:ln>
        </p:spPr>
        <p:txBody>
          <a:bodyPr wrap="square" lIns="68577" tIns="34289" rIns="68577" bIns="34289">
            <a:spAutoFit/>
          </a:bodyPr>
          <a:lstStyle/>
          <a:p>
            <a:pPr algn="dist"/>
            <a:r>
              <a:rPr lang="zh-CN" altLang="en-US" sz="4000" b="1" noProof="1">
                <a:solidFill>
                  <a:schemeClr val="bg1"/>
                </a:solidFill>
                <a:latin typeface="微软雅黑" panose="020B0503020204020204" pitchFamily="34" charset="-122"/>
                <a:ea typeface="微软雅黑" panose="020B0503020204020204" pitchFamily="34" charset="-122"/>
              </a:rPr>
              <a:t> 超材料技术：从实验室到产业</a:t>
            </a:r>
            <a:r>
              <a:rPr lang="zh-CN" altLang="en-US" sz="4000" b="1" noProof="1">
                <a:solidFill>
                  <a:schemeClr val="bg1"/>
                </a:solidFill>
                <a:latin typeface="微软雅黑" panose="020B0503020204020204" pitchFamily="34" charset="-122"/>
                <a:ea typeface="微软雅黑" panose="020B0503020204020204" pitchFamily="34" charset="-122"/>
              </a:rPr>
              <a:t>化</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pic>
        <p:nvPicPr>
          <p:cNvPr id="22533" name="Picture 5"/>
          <p:cNvPicPr>
            <a:picLocks noChangeAspect="1" noChangeArrowheads="1"/>
          </p:cNvPicPr>
          <p:nvPr/>
        </p:nvPicPr>
        <p:blipFill>
          <a:blip r:embed="rId2"/>
          <a:srcRect/>
          <a:stretch>
            <a:fillRect/>
          </a:stretch>
        </p:blipFill>
        <p:spPr bwMode="auto">
          <a:xfrm>
            <a:off x="7642225" y="0"/>
            <a:ext cx="1512888" cy="258763"/>
          </a:xfrm>
          <a:prstGeom prst="rect">
            <a:avLst/>
          </a:prstGeom>
          <a:noFill/>
          <a:ln w="9525">
            <a:noFill/>
            <a:miter lim="800000"/>
            <a:headEnd/>
            <a:tailEnd/>
          </a:ln>
        </p:spPr>
      </p:pic>
      <p:sp>
        <p:nvSpPr>
          <p:cNvPr id="22536" name="TextBox 7"/>
          <p:cNvSpPr txBox="1">
            <a:spLocks noChangeArrowheads="1"/>
          </p:cNvSpPr>
          <p:nvPr/>
        </p:nvSpPr>
        <p:spPr bwMode="auto">
          <a:xfrm>
            <a:off x="4201160" y="4325938"/>
            <a:ext cx="741680" cy="583565"/>
          </a:xfrm>
          <a:prstGeom prst="rect">
            <a:avLst/>
          </a:prstGeom>
          <a:noFill/>
          <a:ln w="9525">
            <a:noFill/>
            <a:miter lim="800000"/>
          </a:ln>
        </p:spPr>
        <p:txBody>
          <a:bodyPr wrap="none">
            <a:spAutoFit/>
          </a:bodyPr>
          <a:lstStyle/>
          <a:p>
            <a:pPr algn="ctr"/>
            <a:r>
              <a:rPr lang="zh-CN" altLang="en-US" sz="1600" b="1" dirty="0">
                <a:solidFill>
                  <a:schemeClr val="bg1"/>
                </a:solidFill>
                <a:latin typeface="Times New Roman" panose="02020603050405020304" pitchFamily="18" charset="0"/>
                <a:ea typeface="微软雅黑" panose="020B0503020204020204" pitchFamily="34" charset="-122"/>
              </a:rPr>
              <a:t>杭州 </a:t>
            </a:r>
            <a:endParaRPr lang="zh-CN" altLang="en-US" sz="1600" b="1" dirty="0">
              <a:solidFill>
                <a:schemeClr val="bg1"/>
              </a:solidFill>
              <a:latin typeface="Times New Roman" panose="02020603050405020304" pitchFamily="18" charset="0"/>
              <a:ea typeface="微软雅黑" panose="020B0503020204020204" pitchFamily="34" charset="-122"/>
            </a:endParaRPr>
          </a:p>
          <a:p>
            <a:pPr algn="ctr"/>
            <a:r>
              <a:rPr lang="en-US" altLang="zh-CN" sz="1600" b="1" dirty="0">
                <a:solidFill>
                  <a:schemeClr val="bg1"/>
                </a:solidFill>
                <a:latin typeface="Times New Roman" panose="02020603050405020304" pitchFamily="18" charset="0"/>
                <a:ea typeface="微软雅黑" panose="020B0503020204020204" pitchFamily="34" charset="-122"/>
              </a:rPr>
              <a:t>2023.5</a:t>
            </a:r>
            <a:endParaRPr lang="zh-CN" altLang="en-US" sz="1600" b="1" dirty="0">
              <a:solidFill>
                <a:schemeClr val="bg1"/>
              </a:solidFill>
              <a:latin typeface="Times New Roman" panose="02020603050405020304" pitchFamily="18" charset="0"/>
              <a:ea typeface="微软雅黑" panose="020B0503020204020204" pitchFamily="34" charset="-122"/>
            </a:endParaRPr>
          </a:p>
        </p:txBody>
      </p:sp>
      <p:sp>
        <p:nvSpPr>
          <p:cNvPr id="10" name="矩形 9"/>
          <p:cNvSpPr/>
          <p:nvPr/>
        </p:nvSpPr>
        <p:spPr>
          <a:xfrm>
            <a:off x="2602230" y="2545781"/>
            <a:ext cx="3939540" cy="521970"/>
          </a:xfrm>
          <a:prstGeom prst="rect">
            <a:avLst/>
          </a:prstGeom>
        </p:spPr>
        <p:txBody>
          <a:bodyPr wrap="none">
            <a:spAutoFit/>
          </a:bodyPr>
          <a:lstStyle/>
          <a:p>
            <a:pPr algn="dist"/>
            <a:r>
              <a:rPr lang="zh-CN" altLang="en-US" sz="2800" b="1" dirty="0">
                <a:solidFill>
                  <a:schemeClr val="bg1"/>
                </a:solidFill>
                <a:latin typeface="仿宋_GB2312" panose="02010609030101010101" pitchFamily="49" charset="-122"/>
                <a:ea typeface="仿宋_GB2312" panose="02010609030101010101" pitchFamily="49" charset="-122"/>
              </a:rPr>
              <a:t> 光启集团</a:t>
            </a:r>
            <a:r>
              <a:rPr lang="en-US" altLang="zh-CN" sz="2800" b="1" dirty="0">
                <a:solidFill>
                  <a:schemeClr val="bg1"/>
                </a:solidFill>
                <a:latin typeface="仿宋_GB2312" panose="02010609030101010101" pitchFamily="49" charset="-122"/>
                <a:ea typeface="仿宋_GB2312" panose="02010609030101010101" pitchFamily="49" charset="-122"/>
              </a:rPr>
              <a:t> </a:t>
            </a:r>
            <a:r>
              <a:rPr lang="zh-CN" altLang="en-US" sz="2800" b="1" dirty="0">
                <a:solidFill>
                  <a:schemeClr val="bg1"/>
                </a:solidFill>
                <a:latin typeface="仿宋_GB2312" panose="02010609030101010101" pitchFamily="49" charset="-122"/>
                <a:ea typeface="仿宋_GB2312" panose="02010609030101010101" pitchFamily="49" charset="-122"/>
              </a:rPr>
              <a:t>刘若鹏</a:t>
            </a:r>
            <a:r>
              <a:rPr lang="zh-CN" altLang="en-US" sz="2800" b="1" dirty="0">
                <a:solidFill>
                  <a:schemeClr val="bg1"/>
                </a:solidFill>
                <a:latin typeface="仿宋_GB2312" panose="02010609030101010101" pitchFamily="49" charset="-122"/>
                <a:ea typeface="仿宋_GB2312" panose="02010609030101010101" pitchFamily="49" charset="-122"/>
              </a:rPr>
              <a:t>博士 </a:t>
            </a:r>
            <a:endParaRPr lang="zh-CN" altLang="en-US" sz="2800" dirty="0">
              <a:latin typeface="仿宋_GB2312" panose="02010609030101010101" pitchFamily="49" charset="-122"/>
              <a:ea typeface="仿宋_GB2312" panose="0201060903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 name="内容占位符 4"/>
          <p:cNvSpPr txBox="1"/>
          <p:nvPr>
            <p:custDataLst>
              <p:tags r:id="rId1"/>
            </p:custDataLst>
          </p:nvPr>
        </p:nvSpPr>
        <p:spPr>
          <a:xfrm>
            <a:off x="303213" y="884238"/>
            <a:ext cx="7581900" cy="1562100"/>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00405"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存在空间色散问题，仅在特定入射方向、特定频点有效</a:t>
            </a:r>
            <a:endPar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ts val="3000"/>
              </a:lnSpc>
              <a:spcBef>
                <a:spcPts val="50"/>
              </a:spcBef>
              <a:spcAft>
                <a:spcPts val="50"/>
              </a:spcAft>
              <a:buClr>
                <a:schemeClr val="bg1"/>
              </a:buClr>
              <a:buSzTx/>
              <a:buFont typeface="Wingdings" panose="05000000000000000000" pitchFamily="2" charset="2"/>
              <a:buChar char="n"/>
              <a:defRPr/>
            </a:pPr>
            <a:r>
              <a:rPr kumimoji="0" lang="zh-CN" altLang="en-US" sz="20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利用晶格</a:t>
            </a: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Symbol" panose="05050102010706020507" pitchFamily="18" charset="2"/>
                <a:ea typeface="微软雅黑" panose="020B0503020204020204" pitchFamily="34" charset="-122"/>
                <a:cs typeface="+mn-cs"/>
              </a:rPr>
              <a:t>l/4~ l/2 </a:t>
            </a: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）获得特殊效应</a:t>
            </a:r>
            <a:endPar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ts val="3000"/>
              </a:lnSpc>
              <a:spcBef>
                <a:spcPts val="50"/>
              </a:spcBef>
              <a:spcAft>
                <a:spcPts val="50"/>
              </a:spcAft>
              <a:buClr>
                <a:schemeClr val="bg1"/>
              </a:buClr>
              <a:buSzTx/>
              <a:buFont typeface="Wingdings" panose="05000000000000000000" pitchFamily="2" charset="2"/>
              <a:buChar char="n"/>
              <a:defRPr/>
            </a:pPr>
            <a:r>
              <a:rPr kumimoji="0" lang="zh-CN" altLang="en-US" sz="20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非材料级响应</a:t>
            </a:r>
            <a:endParaRPr kumimoji="0" lang="en-US" altLang="zh-CN" sz="20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ts val="3000"/>
              </a:lnSpc>
              <a:spcBef>
                <a:spcPts val="50"/>
              </a:spcBef>
              <a:spcAft>
                <a:spcPts val="50"/>
              </a:spcAft>
              <a:buClrTx/>
              <a:buSzTx/>
              <a:buFont typeface="Arial" panose="020B0604020202020204" pitchFamily="34" charset="0"/>
              <a:buNone/>
              <a:defRPr/>
            </a:pPr>
            <a:endParaRPr kumimoji="0" lang="en-US" altLang="zh-CN" sz="20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pic>
        <p:nvPicPr>
          <p:cNvPr id="20483" name="图片 6"/>
          <p:cNvPicPr>
            <a:picLocks noChangeAspect="1"/>
          </p:cNvPicPr>
          <p:nvPr>
            <p:custDataLst>
              <p:tags r:id="rId2"/>
            </p:custDataLst>
          </p:nvPr>
        </p:nvPicPr>
        <p:blipFill>
          <a:blip r:embed="rId3"/>
          <a:srcRect b="14188"/>
          <a:stretch>
            <a:fillRect/>
          </a:stretch>
        </p:blipFill>
        <p:spPr>
          <a:xfrm>
            <a:off x="539750" y="2446338"/>
            <a:ext cx="4510088" cy="1871662"/>
          </a:xfrm>
          <a:prstGeom prst="rect">
            <a:avLst/>
          </a:prstGeom>
          <a:noFill/>
          <a:ln w="9525">
            <a:noFill/>
          </a:ln>
        </p:spPr>
      </p:pic>
      <p:sp>
        <p:nvSpPr>
          <p:cNvPr id="8" name="文本框 7"/>
          <p:cNvSpPr txBox="1">
            <a:spLocks noRot="1" noChangeAspect="1" noMove="1" noResize="1" noEditPoints="1" noAdjustHandles="1" noChangeArrowheads="1" noChangeShapeType="1" noTextEdit="1"/>
          </p:cNvSpPr>
          <p:nvPr>
            <p:custDataLst>
              <p:tags r:id="rId4"/>
            </p:custDataLst>
          </p:nvPr>
        </p:nvSpPr>
        <p:spPr>
          <a:xfrm>
            <a:off x="5833157" y="2128691"/>
            <a:ext cx="2851551" cy="465065"/>
          </a:xfrm>
          <a:prstGeom prst="rect">
            <a:avLst/>
          </a:prstGeom>
          <a:blipFill>
            <a:blip r:embed="rId5"/>
            <a:stretch>
              <a:fillRect b="-5405"/>
            </a:stretch>
          </a:blipFill>
        </p:spPr>
        <p:txBody>
          <a:bodyPr/>
          <a:lstStyle/>
          <a:p>
            <a:pPr marR="0" defTabSz="914400" eaLnBrk="0" hangingPunct="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20485" name="文本框 10"/>
          <p:cNvSpPr txBox="1"/>
          <p:nvPr>
            <p:custDataLst>
              <p:tags r:id="rId6"/>
            </p:custDataLst>
          </p:nvPr>
        </p:nvSpPr>
        <p:spPr>
          <a:xfrm>
            <a:off x="5727700" y="3406775"/>
            <a:ext cx="2722880" cy="398780"/>
          </a:xfrm>
          <a:prstGeom prst="rect">
            <a:avLst/>
          </a:prstGeom>
          <a:noFill/>
          <a:ln w="9525">
            <a:noFill/>
          </a:ln>
        </p:spPr>
        <p:txBody>
          <a:bodyPr wrap="none" anchor="t" anchorCtr="0">
            <a:spAutoFit/>
          </a:bodyPr>
          <a:p>
            <a:pPr eaLnBrk="0" hangingPunct="0">
              <a:buFontTx/>
            </a:pPr>
            <a:r>
              <a:rPr lang="zh-CN" altLang="en-US" sz="2000" b="1" dirty="0">
                <a:solidFill>
                  <a:schemeClr val="bg1"/>
                </a:solidFill>
                <a:latin typeface="微软雅黑" panose="020B0503020204020204" pitchFamily="34" charset="-122"/>
                <a:ea typeface="微软雅黑" panose="020B0503020204020204" pitchFamily="34" charset="-122"/>
              </a:rPr>
              <a:t>超材料的空间色散模型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a:spLocks noRot="1" noChangeAspect="1" noMove="1" noResize="1" noEditPoints="1" noAdjustHandles="1" noChangeArrowheads="1" noChangeShapeType="1" noTextEdit="1"/>
          </p:cNvSpPr>
          <p:nvPr>
            <p:custDataLst>
              <p:tags r:id="rId7"/>
            </p:custDataLst>
          </p:nvPr>
        </p:nvSpPr>
        <p:spPr>
          <a:xfrm>
            <a:off x="5853655" y="2645376"/>
            <a:ext cx="1174232" cy="400110"/>
          </a:xfrm>
          <a:prstGeom prst="rect">
            <a:avLst/>
          </a:prstGeom>
          <a:blipFill>
            <a:blip r:embed="rId8"/>
            <a:stretch>
              <a:fillRect b="-3030"/>
            </a:stretch>
          </a:blipFill>
        </p:spPr>
        <p:txBody>
          <a:bodyPr/>
          <a:lstStyle/>
          <a:p>
            <a:pPr marR="0" defTabSz="914400" eaLnBrk="0" hangingPunct="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13" name="圆角矩形 12"/>
          <p:cNvSpPr/>
          <p:nvPr>
            <p:custDataLst>
              <p:tags r:id="rId9"/>
            </p:custDataLst>
          </p:nvPr>
        </p:nvSpPr>
        <p:spPr>
          <a:xfrm>
            <a:off x="5724525" y="2089150"/>
            <a:ext cx="3095625" cy="1098550"/>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矩形 27"/>
          <p:cNvSpPr>
            <a:spLocks noChangeArrowheads="1"/>
          </p:cNvSpPr>
          <p:nvPr>
            <p:custDataLst>
              <p:tags r:id="rId10"/>
            </p:custDataLst>
          </p:nvPr>
        </p:nvSpPr>
        <p:spPr bwMode="auto">
          <a:xfrm>
            <a:off x="357188" y="157163"/>
            <a:ext cx="8723312" cy="460375"/>
          </a:xfrm>
          <a:prstGeom prst="rect">
            <a:avLst/>
          </a:prstGeom>
          <a:noFill/>
          <a:ln w="6350">
            <a:noFill/>
            <a:miter lim="800000"/>
          </a:ln>
        </p:spPr>
        <p:txBody>
          <a:bodyPr wrap="square">
            <a:spAutoFit/>
          </a:bodyPr>
          <a:p>
            <a:r>
              <a:rPr lang="zh-CN" altLang="en-US" sz="2400" b="1" dirty="0">
                <a:solidFill>
                  <a:srgbClr val="FFFFFF"/>
                </a:solidFill>
                <a:latin typeface="微软雅黑" panose="020B0503020204020204" pitchFamily="34" charset="-122"/>
                <a:ea typeface="微软雅黑" panose="020B0503020204020204" pitchFamily="34" charset="-122"/>
                <a:sym typeface="+mn-ea"/>
              </a:rPr>
              <a:t>光子晶体与超材料</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pic>
        <p:nvPicPr>
          <p:cNvPr id="22533" name="Picture 5"/>
          <p:cNvPicPr>
            <a:picLocks noChangeAspect="1" noChangeArrowheads="1"/>
          </p:cNvPicPr>
          <p:nvPr>
            <p:custDataLst>
              <p:tags r:id="rId11"/>
            </p:custDataLst>
          </p:nvPr>
        </p:nvPicPr>
        <p:blipFill>
          <a:blip r:embed="rId12"/>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FSS与超材料</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 name="内容占位符 4"/>
          <p:cNvSpPr txBox="1"/>
          <p:nvPr>
            <p:custDataLst>
              <p:tags r:id="rId1"/>
            </p:custDataLst>
          </p:nvPr>
        </p:nvSpPr>
        <p:spPr>
          <a:xfrm>
            <a:off x="303213" y="966788"/>
            <a:ext cx="7940675" cy="1800225"/>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00405"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FSS</a:t>
            </a: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只关注晶格本身带来的效应，超材料力求降低晶格效应贡献，转而强化</a:t>
            </a:r>
            <a:r>
              <a:rPr kumimoji="0" lang="zh-CN" altLang="en-US" sz="20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超晶格微结构效应</a:t>
            </a:r>
            <a:endParaRPr kumimoji="0" lang="en-US" altLang="zh-CN" sz="20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FSS</a:t>
            </a: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用</a:t>
            </a:r>
            <a:r>
              <a:rPr kumimoji="0" lang="zh-CN" altLang="en-US" sz="20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结构</a:t>
            </a: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语言描述，超材料是用</a:t>
            </a:r>
            <a:r>
              <a:rPr kumimoji="0" lang="zh-CN" altLang="en-US" sz="20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材料</a:t>
            </a: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语言描述</a:t>
            </a:r>
            <a:endPar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FSS</a:t>
            </a: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仅对某一电磁响应适用（如透波</a:t>
            </a:r>
            <a:r>
              <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截止），</a:t>
            </a:r>
            <a:r>
              <a:rPr kumimoji="0" lang="zh-CN" altLang="en-US" sz="20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非材料级响应</a:t>
            </a:r>
            <a:endParaRPr kumimoji="0" lang="en-US" altLang="zh-CN" sz="20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ts val="3000"/>
              </a:lnSpc>
              <a:spcBef>
                <a:spcPts val="50"/>
              </a:spcBef>
              <a:spcAft>
                <a:spcPts val="50"/>
              </a:spcAft>
              <a:buClrTx/>
              <a:buSzTx/>
              <a:buFont typeface="Arial" panose="020B0604020202020204" pitchFamily="34" charset="0"/>
              <a:buNone/>
              <a:defRPr/>
            </a:pPr>
            <a:endParaRPr kumimoji="0" lang="en-US" altLang="zh-CN" sz="20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grpSp>
        <p:nvGrpSpPr>
          <p:cNvPr id="21507" name="组 1"/>
          <p:cNvGrpSpPr/>
          <p:nvPr/>
        </p:nvGrpSpPr>
        <p:grpSpPr>
          <a:xfrm>
            <a:off x="938213" y="3198813"/>
            <a:ext cx="7302500" cy="1479550"/>
            <a:chOff x="899592" y="3435846"/>
            <a:chExt cx="7302432" cy="1480642"/>
          </a:xfrm>
        </p:grpSpPr>
        <p:sp>
          <p:nvSpPr>
            <p:cNvPr id="14" name="文本框 13"/>
            <p:cNvSpPr txBox="1">
              <a:spLocks noRot="1" noChangeAspect="1" noMove="1" noResize="1" noEditPoints="1" noAdjustHandles="1" noChangeArrowheads="1" noChangeShapeType="1" noTextEdit="1"/>
            </p:cNvSpPr>
            <p:nvPr>
              <p:custDataLst>
                <p:tags r:id="rId2"/>
              </p:custDataLst>
            </p:nvPr>
          </p:nvSpPr>
          <p:spPr bwMode="auto">
            <a:xfrm>
              <a:off x="899592" y="3435846"/>
              <a:ext cx="2007729" cy="434030"/>
            </a:xfrm>
            <a:prstGeom prst="rect">
              <a:avLst/>
            </a:prstGeom>
            <a:blipFill>
              <a:blip r:embed="rId3"/>
              <a:stretch>
                <a:fillRect t="-2857" b="-14286"/>
              </a:stretch>
            </a:blipFill>
            <a:ln>
              <a:noFill/>
            </a:ln>
          </p:spPr>
          <p:txBody>
            <a:bodyPr/>
            <a:lstStyle/>
            <a:p>
              <a:pPr marR="0" defTabSz="914400" eaLnBrk="0" hangingPunct="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15" name="文本框 14"/>
            <p:cNvSpPr txBox="1">
              <a:spLocks noRot="1" noChangeAspect="1" noMove="1" noResize="1" noEditPoints="1" noAdjustHandles="1" noChangeArrowheads="1" noChangeShapeType="1" noTextEdit="1"/>
            </p:cNvSpPr>
            <p:nvPr>
              <p:custDataLst>
                <p:tags r:id="rId4"/>
              </p:custDataLst>
            </p:nvPr>
          </p:nvSpPr>
          <p:spPr bwMode="auto">
            <a:xfrm>
              <a:off x="899592" y="4025992"/>
              <a:ext cx="2034339" cy="428002"/>
            </a:xfrm>
            <a:prstGeom prst="rect">
              <a:avLst/>
            </a:prstGeom>
            <a:blipFill>
              <a:blip r:embed="rId5"/>
              <a:stretch>
                <a:fillRect t="-2857" b="-11429"/>
              </a:stretch>
            </a:blipFill>
            <a:ln>
              <a:noFill/>
            </a:ln>
          </p:spPr>
          <p:txBody>
            <a:bodyPr/>
            <a:lstStyle/>
            <a:p>
              <a:pPr marR="0" defTabSz="914400" eaLnBrk="0" hangingPunct="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17" name="右箭头 16"/>
            <p:cNvSpPr/>
            <p:nvPr>
              <p:custDataLst>
                <p:tags r:id="rId6"/>
              </p:custDataLst>
            </p:nvPr>
          </p:nvSpPr>
          <p:spPr>
            <a:xfrm>
              <a:off x="3276057" y="3758346"/>
              <a:ext cx="574670" cy="28596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文本框 17"/>
            <p:cNvSpPr txBox="1">
              <a:spLocks noRot="1" noChangeAspect="1" noMove="1" noResize="1" noEditPoints="1" noAdjustHandles="1" noChangeArrowheads="1" noChangeShapeType="1" noTextEdit="1"/>
            </p:cNvSpPr>
            <p:nvPr>
              <p:custDataLst>
                <p:tags r:id="rId7"/>
              </p:custDataLst>
            </p:nvPr>
          </p:nvSpPr>
          <p:spPr bwMode="auto">
            <a:xfrm>
              <a:off x="4067944" y="3672307"/>
              <a:ext cx="4134080" cy="458652"/>
            </a:xfrm>
            <a:prstGeom prst="rect">
              <a:avLst/>
            </a:prstGeom>
            <a:blipFill>
              <a:blip r:embed="rId8"/>
              <a:stretch>
                <a:fillRect r="-613" b="-18421"/>
              </a:stretch>
            </a:blipFill>
            <a:ln>
              <a:noFill/>
            </a:ln>
          </p:spPr>
          <p:txBody>
            <a:bodyPr/>
            <a:lstStyle/>
            <a:p>
              <a:pPr marR="0" defTabSz="914400" eaLnBrk="0" hangingPunct="0">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rPr>
                <a:t> </a:t>
              </a:r>
              <a:endParaRPr kumimoji="0" lang="zh-CN" altLang="en-US" kern="1200" cap="none" spc="0" normalizeH="0" baseline="0" noProof="0">
                <a:noFill/>
                <a:latin typeface="Arial" panose="020B0604020202020204" pitchFamily="34" charset="0"/>
                <a:ea typeface="宋体" panose="02010600030101010101" pitchFamily="2" charset="-122"/>
                <a:cs typeface="+mn-cs"/>
              </a:endParaRPr>
            </a:p>
          </p:txBody>
        </p:sp>
        <p:sp>
          <p:nvSpPr>
            <p:cNvPr id="21512" name="文本框 18"/>
            <p:cNvSpPr txBox="1"/>
            <p:nvPr>
              <p:custDataLst>
                <p:tags r:id="rId9"/>
              </p:custDataLst>
            </p:nvPr>
          </p:nvSpPr>
          <p:spPr>
            <a:xfrm>
              <a:off x="2509838" y="4516438"/>
              <a:ext cx="3116262" cy="400050"/>
            </a:xfrm>
            <a:prstGeom prst="rect">
              <a:avLst/>
            </a:prstGeom>
            <a:noFill/>
            <a:ln w="9525">
              <a:noFill/>
            </a:ln>
          </p:spPr>
          <p:txBody>
            <a:bodyPr wrap="none" anchor="t" anchorCtr="0">
              <a:spAutoFit/>
            </a:bodyPr>
            <a:p>
              <a:pPr eaLnBrk="0" hangingPunct="0">
                <a:buFontTx/>
              </a:pPr>
              <a:r>
                <a:rPr lang="zh-CN" altLang="en-US" sz="2000" b="1" dirty="0">
                  <a:solidFill>
                    <a:schemeClr val="bg1"/>
                  </a:solidFill>
                  <a:latin typeface="微软雅黑" panose="020B0503020204020204" pitchFamily="34" charset="-122"/>
                  <a:ea typeface="微软雅黑" panose="020B0503020204020204" pitchFamily="34" charset="-122"/>
                </a:rPr>
                <a:t>均匀媒质本构色散关系式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22533" name="Picture 5"/>
          <p:cNvPicPr>
            <a:picLocks noChangeAspect="1" noChangeArrowheads="1"/>
          </p:cNvPicPr>
          <p:nvPr>
            <p:custDataLst>
              <p:tags r:id="rId10"/>
            </p:custDataLst>
          </p:nvPr>
        </p:nvPicPr>
        <p:blipFill>
          <a:blip r:embed="rId11"/>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超材料具有材料级响应特性</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2530" name="矩形 5"/>
          <p:cNvSpPr/>
          <p:nvPr>
            <p:custDataLst>
              <p:tags r:id="rId1"/>
            </p:custDataLst>
          </p:nvPr>
        </p:nvSpPr>
        <p:spPr>
          <a:xfrm>
            <a:off x="2627313" y="1804988"/>
            <a:ext cx="3519487" cy="400050"/>
          </a:xfrm>
          <a:prstGeom prst="rect">
            <a:avLst/>
          </a:prstGeom>
          <a:noFill/>
          <a:ln w="9525">
            <a:noFill/>
          </a:ln>
        </p:spPr>
        <p:txBody>
          <a:bodyPr wrap="none" anchor="t" anchorCtr="0">
            <a:spAutoFit/>
          </a:bodyPr>
          <a:p>
            <a:pPr eaLnBrk="0" hangingPunct="0">
              <a:buFontTx/>
            </a:pPr>
            <a:r>
              <a:rPr lang="zh-CN" altLang="en-US" sz="2000" b="1" dirty="0">
                <a:solidFill>
                  <a:srgbClr val="FFFF00"/>
                </a:solidFill>
                <a:latin typeface="微软雅黑" panose="020B0503020204020204" pitchFamily="34" charset="-122"/>
                <a:ea typeface="微软雅黑" panose="020B0503020204020204" pitchFamily="34" charset="-122"/>
              </a:rPr>
              <a:t>不同类型电磁响应模型的统一</a:t>
            </a:r>
            <a:endParaRPr lang="zh-CN" altLang="en-US" sz="2000" dirty="0">
              <a:solidFill>
                <a:srgbClr val="FFFF00"/>
              </a:solidFill>
              <a:latin typeface="Arial" panose="020B0604020202020204" pitchFamily="34" charset="0"/>
              <a:ea typeface="宋体" panose="02010600030101010101" pitchFamily="2" charset="-122"/>
            </a:endParaRPr>
          </a:p>
        </p:txBody>
      </p:sp>
      <p:sp>
        <p:nvSpPr>
          <p:cNvPr id="10" name="内容占位符 4"/>
          <p:cNvSpPr txBox="1"/>
          <p:nvPr>
            <p:custDataLst>
              <p:tags r:id="rId2"/>
            </p:custDataLst>
          </p:nvPr>
        </p:nvSpPr>
        <p:spPr>
          <a:xfrm>
            <a:off x="303213" y="873125"/>
            <a:ext cx="8372475" cy="1768475"/>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00405"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人造物质的电磁模型描述，满足电磁学各个方面的一致性</a:t>
            </a:r>
            <a:endPar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700405" marR="0" lvl="1" indent="-342900" algn="l" defTabSz="914400" rtl="0" eaLnBrk="0" fontAlgn="base" latinLnBrk="0" hangingPunct="0">
              <a:lnSpc>
                <a:spcPts val="3000"/>
              </a:lnSpc>
              <a:spcBef>
                <a:spcPts val="50"/>
              </a:spcBef>
              <a:spcAft>
                <a:spcPts val="50"/>
              </a:spcAft>
              <a:buClrTx/>
              <a:buSzTx/>
              <a:buFont typeface="Arial" panose="020B0604020202020204" pitchFamily="34" charset="0"/>
              <a:buChar char="–"/>
              <a:defRPr/>
            </a:pP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透射</a:t>
            </a:r>
            <a:r>
              <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反射</a:t>
            </a:r>
            <a:endPar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700405" marR="0" lvl="1" indent="-342900" algn="l" defTabSz="914400" rtl="0" eaLnBrk="0" fontAlgn="base" latinLnBrk="0" hangingPunct="0">
              <a:lnSpc>
                <a:spcPts val="3000"/>
              </a:lnSpc>
              <a:spcBef>
                <a:spcPts val="50"/>
              </a:spcBef>
              <a:spcAft>
                <a:spcPts val="50"/>
              </a:spcAft>
              <a:buClrTx/>
              <a:buSzTx/>
              <a:buFont typeface="Arial" panose="020B0604020202020204" pitchFamily="34" charset="0"/>
              <a:buChar char="–"/>
              <a:defRPr/>
            </a:pP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散射</a:t>
            </a:r>
            <a:endPar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700405" marR="0" lvl="1" indent="-342900" algn="l" defTabSz="914400" rtl="0" eaLnBrk="0" fontAlgn="base" latinLnBrk="0" hangingPunct="0">
              <a:lnSpc>
                <a:spcPts val="3000"/>
              </a:lnSpc>
              <a:spcBef>
                <a:spcPts val="50"/>
              </a:spcBef>
              <a:spcAft>
                <a:spcPts val="50"/>
              </a:spcAft>
              <a:buClrTx/>
              <a:buSzTx/>
              <a:buFont typeface="Arial" panose="020B0604020202020204" pitchFamily="34" charset="0"/>
              <a:buChar char="–"/>
              <a:defRPr/>
            </a:pP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辐射</a:t>
            </a:r>
            <a:endPar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11" name="内容占位符 4"/>
          <p:cNvSpPr txBox="1"/>
          <p:nvPr>
            <p:custDataLst>
              <p:tags r:id="rId3"/>
            </p:custDataLst>
          </p:nvPr>
        </p:nvSpPr>
        <p:spPr>
          <a:xfrm>
            <a:off x="303213" y="2641600"/>
            <a:ext cx="8372475" cy="1768475"/>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00405"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通过人工重构微结构，获得材料级响应</a:t>
            </a:r>
            <a:endPar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700405" marR="0" lvl="1" indent="-342900" algn="l" defTabSz="914400" rtl="0" eaLnBrk="0" fontAlgn="base" latinLnBrk="0" hangingPunct="0">
              <a:lnSpc>
                <a:spcPts val="3000"/>
              </a:lnSpc>
              <a:spcBef>
                <a:spcPts val="50"/>
              </a:spcBef>
              <a:spcAft>
                <a:spcPts val="50"/>
              </a:spcAft>
              <a:buClrTx/>
              <a:buSzTx/>
              <a:buFont typeface="Arial" panose="020B0604020202020204" pitchFamily="34" charset="0"/>
              <a:buChar char="–"/>
              <a:defRPr/>
            </a:pP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消除空间色散</a:t>
            </a:r>
            <a:endPar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700405" marR="0" lvl="1" indent="-342900" algn="l" defTabSz="914400" rtl="0" eaLnBrk="0" fontAlgn="base" latinLnBrk="0" hangingPunct="0">
              <a:lnSpc>
                <a:spcPts val="3000"/>
              </a:lnSpc>
              <a:spcBef>
                <a:spcPts val="50"/>
              </a:spcBef>
              <a:spcAft>
                <a:spcPts val="50"/>
              </a:spcAft>
              <a:buClrTx/>
              <a:buSzTx/>
              <a:buFont typeface="Arial" panose="020B0604020202020204" pitchFamily="34" charset="0"/>
              <a:buChar char="–"/>
              <a:defRPr/>
            </a:pP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减弱边缘效应（满足边界条件）</a:t>
            </a:r>
            <a:endPar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700405" marR="0" lvl="1" indent="-342900" algn="l" defTabSz="914400" rtl="0" eaLnBrk="0" fontAlgn="base" latinLnBrk="0" hangingPunct="0">
              <a:lnSpc>
                <a:spcPts val="3000"/>
              </a:lnSpc>
              <a:spcBef>
                <a:spcPts val="50"/>
              </a:spcBef>
              <a:spcAft>
                <a:spcPts val="50"/>
              </a:spcAft>
              <a:buClrTx/>
              <a:buSzTx/>
              <a:buFont typeface="Arial" panose="020B0604020202020204" pitchFamily="34" charset="0"/>
              <a:buChar char="–"/>
              <a:defRPr/>
            </a:pP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满足瑞利散射等自然物质的散射特性</a:t>
            </a:r>
            <a:endParaRPr kumimoji="0" lang="en-US" altLang="zh-CN"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pic>
        <p:nvPicPr>
          <p:cNvPr id="22533" name="Picture 5"/>
          <p:cNvPicPr>
            <a:picLocks noChangeAspect="1" noChangeArrowheads="1"/>
          </p:cNvPicPr>
          <p:nvPr>
            <p:custDataLst>
              <p:tags r:id="rId4"/>
            </p:custDataLst>
          </p:nvPr>
        </p:nvPicPr>
        <p:blipFill>
          <a:blip r:embed="rId5"/>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nvSpPr>
        <p:spPr bwMode="auto">
          <a:xfrm>
            <a:off x="357188" y="157163"/>
            <a:ext cx="8723312" cy="82994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为什么要</a:t>
            </a:r>
            <a:r>
              <a:rPr lang="zh-CN" altLang="en-US" sz="2400" b="1" dirty="0">
                <a:solidFill>
                  <a:srgbClr val="FFFFFF"/>
                </a:solidFill>
                <a:latin typeface="微软雅黑" panose="020B0503020204020204" pitchFamily="34" charset="-122"/>
                <a:ea typeface="微软雅黑" panose="020B0503020204020204" pitchFamily="34" charset="-122"/>
                <a:sym typeface="+mn-ea"/>
              </a:rPr>
              <a:t>使用超</a:t>
            </a:r>
            <a:r>
              <a:rPr lang="zh-CN" altLang="en-US" sz="2400" b="1" dirty="0">
                <a:solidFill>
                  <a:srgbClr val="FFFFFF"/>
                </a:solidFill>
                <a:latin typeface="微软雅黑" panose="020B0503020204020204" pitchFamily="34" charset="-122"/>
                <a:ea typeface="微软雅黑" panose="020B0503020204020204" pitchFamily="34" charset="-122"/>
                <a:sym typeface="+mn-ea"/>
              </a:rPr>
              <a:t>材料？</a:t>
            </a:r>
            <a:endParaRPr lang="zh-CN" altLang="en-US" sz="2400" b="1" dirty="0">
              <a:solidFill>
                <a:srgbClr val="FFC000"/>
              </a:solidFill>
              <a:latin typeface="微软雅黑" panose="020B0503020204020204" pitchFamily="34" charset="-122"/>
              <a:ea typeface="微软雅黑" panose="020B0503020204020204" pitchFamily="34" charset="-122"/>
            </a:endParaRPr>
          </a:p>
          <a:p>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 name="内容占位符 4"/>
          <p:cNvSpPr txBox="1"/>
          <p:nvPr>
            <p:custDataLst>
              <p:tags r:id="rId1"/>
            </p:custDataLst>
          </p:nvPr>
        </p:nvSpPr>
        <p:spPr>
          <a:xfrm>
            <a:off x="303213" y="803275"/>
            <a:ext cx="8372475" cy="2273300"/>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00405"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超材料实现超性能的电磁调制技术：</a:t>
            </a:r>
            <a:endPar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700405" marR="0" lvl="1" indent="-342900" algn="l" defTabSz="914400" rtl="0" eaLnBrk="0" fontAlgn="base" latinLnBrk="0" hangingPunct="0">
              <a:lnSpc>
                <a:spcPts val="3000"/>
              </a:lnSpc>
              <a:spcBef>
                <a:spcPts val="50"/>
              </a:spcBef>
              <a:spcAft>
                <a:spcPts val="50"/>
              </a:spcAft>
              <a:buClrTx/>
              <a:buSzTx/>
              <a:buFont typeface="Arial" panose="020B0604020202020204" pitchFamily="34" charset="0"/>
              <a:buChar char="–"/>
              <a:defRPr/>
            </a:pP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散射电磁调制</a:t>
            </a:r>
            <a:endPar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700405" marR="0" lvl="1" indent="-342900" algn="l" defTabSz="914400" rtl="0" eaLnBrk="0" fontAlgn="base" latinLnBrk="0" hangingPunct="0">
              <a:lnSpc>
                <a:spcPts val="3000"/>
              </a:lnSpc>
              <a:spcBef>
                <a:spcPts val="50"/>
              </a:spcBef>
              <a:spcAft>
                <a:spcPts val="50"/>
              </a:spcAft>
              <a:buClrTx/>
              <a:buSzTx/>
              <a:buFont typeface="Arial" panose="020B0604020202020204" pitchFamily="34" charset="0"/>
              <a:buChar char="–"/>
              <a:defRPr/>
            </a:pP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辐射电磁调制</a:t>
            </a:r>
            <a:endPar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700405" marR="0" lvl="1" indent="-342900" algn="l" defTabSz="914400" rtl="0" eaLnBrk="0" fontAlgn="base" latinLnBrk="0" hangingPunct="0">
              <a:lnSpc>
                <a:spcPts val="3000"/>
              </a:lnSpc>
              <a:spcBef>
                <a:spcPts val="50"/>
              </a:spcBef>
              <a:spcAft>
                <a:spcPts val="50"/>
              </a:spcAft>
              <a:buClrTx/>
              <a:buSzTx/>
              <a:buFont typeface="Arial" panose="020B0604020202020204" pitchFamily="34" charset="0"/>
              <a:buChar char="–"/>
              <a:defRPr/>
            </a:pP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透射</a:t>
            </a:r>
            <a:r>
              <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反射电磁调制</a:t>
            </a:r>
            <a:endPar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700405" marR="0" lvl="1" indent="-342900" algn="l" defTabSz="914400" rtl="0" eaLnBrk="0" fontAlgn="base" latinLnBrk="0" hangingPunct="0">
              <a:lnSpc>
                <a:spcPts val="3000"/>
              </a:lnSpc>
              <a:spcBef>
                <a:spcPts val="50"/>
              </a:spcBef>
              <a:spcAft>
                <a:spcPts val="50"/>
              </a:spcAft>
              <a:buClrTx/>
              <a:buSzTx/>
              <a:buFont typeface="Arial" panose="020B0604020202020204" pitchFamily="34" charset="0"/>
              <a:buChar char="–"/>
              <a:defRPr/>
            </a:pP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吸收电磁调制</a:t>
            </a:r>
            <a:endPar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23555" name="文本框 9"/>
          <p:cNvSpPr txBox="1"/>
          <p:nvPr>
            <p:custDataLst>
              <p:tags r:id="rId2"/>
            </p:custDataLst>
          </p:nvPr>
        </p:nvSpPr>
        <p:spPr>
          <a:xfrm>
            <a:off x="663575" y="3219450"/>
            <a:ext cx="7869238" cy="1246188"/>
          </a:xfrm>
          <a:prstGeom prst="rect">
            <a:avLst/>
          </a:prstGeom>
          <a:noFill/>
          <a:ln w="9525">
            <a:noFill/>
          </a:ln>
        </p:spPr>
        <p:txBody>
          <a:bodyPr anchor="t" anchorCtr="0">
            <a:spAutoFit/>
          </a:bodyPr>
          <a:p>
            <a:pPr eaLnBrk="0" hangingPunct="0">
              <a:lnSpc>
                <a:spcPts val="3000"/>
              </a:lnSpc>
              <a:spcBef>
                <a:spcPts val="50"/>
              </a:spcBef>
              <a:spcAft>
                <a:spcPts val="50"/>
              </a:spcAft>
              <a:buFontTx/>
            </a:pPr>
            <a:r>
              <a:rPr lang="zh-CN" altLang="en-US" sz="2400" b="1" dirty="0">
                <a:solidFill>
                  <a:srgbClr val="FFC000"/>
                </a:solidFill>
                <a:latin typeface="微软雅黑" panose="020B0503020204020204" pitchFamily="34" charset="-122"/>
                <a:ea typeface="微软雅黑" panose="020B0503020204020204" pitchFamily="34" charset="-122"/>
              </a:rPr>
              <a:t>实验室的底层科学研究：研究极端条件下超材料未知现象机理，通过人为重构微结构的“造物之术”，获取超性能的电磁调制技术</a:t>
            </a:r>
            <a:endParaRPr lang="en-US" altLang="zh-CN" sz="2400" b="1" dirty="0">
              <a:solidFill>
                <a:srgbClr val="FFC000"/>
              </a:solidFill>
              <a:latin typeface="微软雅黑" panose="020B0503020204020204" pitchFamily="34" charset="-122"/>
              <a:ea typeface="微软雅黑" panose="020B0503020204020204" pitchFamily="34" charset="-122"/>
            </a:endParaRPr>
          </a:p>
        </p:txBody>
      </p:sp>
      <p:pic>
        <p:nvPicPr>
          <p:cNvPr id="22533" name="Picture 5"/>
          <p:cNvPicPr>
            <a:picLocks noChangeAspect="1" noChangeArrowheads="1"/>
          </p:cNvPicPr>
          <p:nvPr>
            <p:custDataLst>
              <p:tags r:id="rId3"/>
            </p:custDataLst>
          </p:nvPr>
        </p:nvPicPr>
        <p:blipFill>
          <a:blip r:embed="rId4"/>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文本框 6"/>
          <p:cNvSpPr txBox="1">
            <a:spLocks noChangeArrowheads="1"/>
          </p:cNvSpPr>
          <p:nvPr>
            <p:custDataLst>
              <p:tags r:id="rId1"/>
            </p:custDataLst>
          </p:nvPr>
        </p:nvSpPr>
        <p:spPr bwMode="auto">
          <a:xfrm>
            <a:off x="2916238" y="1131888"/>
            <a:ext cx="5976938" cy="2861310"/>
          </a:xfrm>
          <a:prstGeom prst="rect">
            <a:avLst/>
          </a:prstGeom>
          <a:noFill/>
          <a:ln w="9525">
            <a:noFill/>
            <a:miter lim="800000"/>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一、超材料科学的本质</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二、光启</a:t>
            </a:r>
            <a:r>
              <a:rPr kumimoji="0" lang="zh-CN" altLang="en-US" sz="2400" b="1" i="0" u="none" strike="noStrike" kern="1200" cap="none" spc="0" normalizeH="0" baseline="0"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重点实验室基础研究</a:t>
            </a:r>
            <a:endParaRPr kumimoji="0" lang="zh-CN" altLang="en-US" sz="2400" b="1" i="0" u="none" strike="noStrike" kern="1200" cap="none" spc="0" normalizeH="0" baseline="0"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三</a:t>
            </a: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、超材料产业化进展</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四、光启测试</a:t>
            </a:r>
            <a:r>
              <a:rPr lang="zh-CN" altLang="en-US" sz="2400" b="1" noProof="0" dirty="0" smtClean="0">
                <a:ln>
                  <a:noFill/>
                </a:ln>
                <a:solidFill>
                  <a:schemeClr val="bg1"/>
                </a:solidFill>
                <a:effectLst/>
                <a:uLnTx/>
                <a:uFillTx/>
                <a:latin typeface="微软雅黑" panose="020B0503020204020204" pitchFamily="34" charset="-122"/>
                <a:ea typeface="微软雅黑" panose="020B0503020204020204" pitchFamily="34" charset="-122"/>
                <a:sym typeface="+mn-ea"/>
              </a:rPr>
              <a:t>服务</a:t>
            </a: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能力</a:t>
            </a:r>
            <a:endParaRPr kumimoji="0" lang="en-US" altLang="zh-CN"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endParaRPr kumimoji="0" lang="en-US" altLang="zh-CN" sz="2400" b="1" i="0" u="none" strike="noStrike" kern="1200" cap="none" spc="0" normalizeH="0" baseline="0" noProof="0" dirty="0" smtClean="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8" name="TextBox 25"/>
          <p:cNvSpPr txBox="1">
            <a:spLocks noChangeArrowheads="1"/>
          </p:cNvSpPr>
          <p:nvPr>
            <p:custDataLst>
              <p:tags r:id="rId2"/>
            </p:custDataLst>
          </p:nvPr>
        </p:nvSpPr>
        <p:spPr bwMode="auto">
          <a:xfrm>
            <a:off x="0" y="1670050"/>
            <a:ext cx="3203575" cy="830263"/>
          </a:xfrm>
          <a:prstGeom prst="rect">
            <a:avLst/>
          </a:prstGeom>
          <a:noFill/>
          <a:ln w="9525">
            <a:noFill/>
            <a:miter lim="800000"/>
          </a:ln>
        </p:spPr>
        <p:txBody>
          <a:bodyPr>
            <a:spAutoFit/>
          </a:bodyPr>
          <a:lstStyle/>
          <a:p>
            <a:pPr marR="0" algn="ctr" defTabSz="914400">
              <a:buClrTx/>
              <a:buSzTx/>
              <a:buFontTx/>
              <a:buNone/>
              <a:defRPr/>
            </a:pPr>
            <a:r>
              <a:rPr kumimoji="0" lang="zh-CN" altLang="en-US" sz="4800" b="1" kern="1200" cap="none" spc="0" normalizeH="0" baseline="0" noProof="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目 录</a:t>
            </a:r>
            <a:endParaRPr kumimoji="0" lang="zh-CN" altLang="en-US" sz="4800" b="1" kern="1200" cap="none" spc="0" normalizeH="0" baseline="0" noProof="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2533" name="Picture 5"/>
          <p:cNvPicPr>
            <a:picLocks noChangeAspect="1" noChangeArrowheads="1"/>
          </p:cNvPicPr>
          <p:nvPr>
            <p:custDataLst>
              <p:tags r:id="rId3"/>
            </p:custDataLst>
          </p:nvPr>
        </p:nvPicPr>
        <p:blipFill>
          <a:blip r:embed="rId4"/>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我国超材料技术领域首个国家重点实验室</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2533" name="Picture 5"/>
          <p:cNvPicPr>
            <a:picLocks noChangeAspect="1" noChangeArrowheads="1"/>
          </p:cNvPicPr>
          <p:nvPr>
            <p:custDataLst>
              <p:tags r:id="rId10"/>
            </p:custDataLst>
          </p:nvPr>
        </p:nvPicPr>
        <p:blipFill>
          <a:blip r:embed="rId11"/>
          <a:srcRect/>
          <a:stretch>
            <a:fillRect/>
          </a:stretch>
        </p:blipFill>
        <p:spPr bwMode="auto">
          <a:xfrm>
            <a:off x="7642225" y="0"/>
            <a:ext cx="1512888" cy="258763"/>
          </a:xfrm>
          <a:prstGeom prst="rect">
            <a:avLst/>
          </a:prstGeom>
          <a:noFill/>
          <a:ln w="9525">
            <a:noFill/>
            <a:miter lim="800000"/>
            <a:headEnd/>
            <a:tailEnd/>
          </a:ln>
        </p:spPr>
      </p:pic>
      <p:sp>
        <p:nvSpPr>
          <p:cNvPr id="3" name="内容占位符 2"/>
          <p:cNvSpPr>
            <a:spLocks noGrp="1"/>
          </p:cNvSpPr>
          <p:nvPr>
            <p:ph idx="1"/>
            <p:custDataLst>
              <p:tags r:id="rId12"/>
            </p:custDataLst>
          </p:nvPr>
        </p:nvSpPr>
        <p:spPr/>
        <p:txBody>
          <a:bodyPr/>
          <a:p>
            <a:endParaRPr lang="zh-CN" altLang="en-US"/>
          </a:p>
        </p:txBody>
      </p:sp>
      <p:pic>
        <p:nvPicPr>
          <p:cNvPr id="2" name="图片 1"/>
          <p:cNvPicPr>
            <a:picLocks noChangeAspect="1"/>
          </p:cNvPicPr>
          <p:nvPr>
            <p:custDataLst>
              <p:tags r:id="rId13"/>
            </p:custDataLst>
          </p:nvPr>
        </p:nvPicPr>
        <p:blipFill>
          <a:blip r:embed="rId14"/>
          <a:stretch>
            <a:fillRect/>
          </a:stretch>
        </p:blipFill>
        <p:spPr>
          <a:xfrm>
            <a:off x="2327910" y="2958624"/>
            <a:ext cx="4020979" cy="1932146"/>
          </a:xfrm>
          <a:prstGeom prst="rect">
            <a:avLst/>
          </a:prstGeom>
        </p:spPr>
      </p:pic>
      <p:sp>
        <p:nvSpPr>
          <p:cNvPr id="8" name="文本框 7"/>
          <p:cNvSpPr txBox="1"/>
          <p:nvPr>
            <p:custDataLst>
              <p:tags r:id="rId15"/>
            </p:custDataLst>
          </p:nvPr>
        </p:nvSpPr>
        <p:spPr>
          <a:xfrm>
            <a:off x="628650" y="868204"/>
            <a:ext cx="7779068" cy="2515235"/>
          </a:xfrm>
          <a:prstGeom prst="rect">
            <a:avLst/>
          </a:prstGeom>
          <a:noFill/>
        </p:spPr>
        <p:txBody>
          <a:bodyPr wrap="square" rtlCol="0" anchor="t">
            <a:spAutoFit/>
          </a:bodyPr>
          <a:p>
            <a:pPr indent="457200" algn="just">
              <a:lnSpc>
                <a:spcPct val="150000"/>
              </a:lnSpc>
            </a:pPr>
            <a:r>
              <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超材料电磁调制技术国家重点实验室建立于</a:t>
            </a:r>
            <a:r>
              <a:rPr lang="zh-CN" altLang="en-US"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201</a:t>
            </a:r>
            <a:r>
              <a:rPr lang="en-US" altLang="zh-CN"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5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，依托深圳光启高等理工研究院</a:t>
            </a:r>
            <a:endPar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just">
              <a:lnSpc>
                <a:spcPct val="150000"/>
              </a:lnSpc>
            </a:pPr>
            <a:r>
              <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自成立以来，</a:t>
            </a:r>
            <a:r>
              <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承担国家863计划、国家重点研发计划等各类科研项目30余项，</a:t>
            </a:r>
            <a:r>
              <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引进和培养博士后100余名</a:t>
            </a:r>
            <a:endPar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457200" algn="just">
              <a:lnSpc>
                <a:spcPct val="150000"/>
              </a:lnSpc>
            </a:pPr>
            <a:r>
              <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光启牵头，联合清华大学周济院士、东南大学崔铁军院士等承担我国超材料领域首个</a:t>
            </a:r>
            <a:r>
              <a:rPr lang="en-US" altLang="zh-CN"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863</a:t>
            </a:r>
            <a:r>
              <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项目</a:t>
            </a:r>
            <a:r>
              <a:rPr lang="en-US" altLang="zh-CN"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超材料空间调制技术研究与产业化</a:t>
            </a:r>
            <a:r>
              <a:rPr lang="en-US" altLang="zh-CN"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indent="457200" algn="just">
              <a:lnSpc>
                <a:spcPct val="150000"/>
              </a:lnSpc>
            </a:pPr>
            <a:endPar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endParaRPr lang="zh-CN" altLang="en-US"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实验室近期基础研究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2533" name="Picture 5"/>
          <p:cNvPicPr>
            <a:picLocks noChangeAspect="1" noChangeArrowheads="1"/>
          </p:cNvPicPr>
          <p:nvPr>
            <p:custDataLst>
              <p:tags r:id="rId10"/>
            </p:custDataLst>
          </p:nvPr>
        </p:nvPicPr>
        <p:blipFill>
          <a:blip r:embed="rId11"/>
          <a:srcRect/>
          <a:stretch>
            <a:fillRect/>
          </a:stretch>
        </p:blipFill>
        <p:spPr bwMode="auto">
          <a:xfrm>
            <a:off x="7642225" y="0"/>
            <a:ext cx="1512888" cy="258763"/>
          </a:xfrm>
          <a:prstGeom prst="rect">
            <a:avLst/>
          </a:prstGeom>
          <a:noFill/>
          <a:ln w="9525">
            <a:noFill/>
            <a:miter lim="800000"/>
            <a:headEnd/>
            <a:tailEnd/>
          </a:ln>
        </p:spPr>
      </p:pic>
      <p:sp>
        <p:nvSpPr>
          <p:cNvPr id="7" name="内容占位符 4"/>
          <p:cNvSpPr txBox="1"/>
          <p:nvPr>
            <p:custDataLst>
              <p:tags r:id="rId12"/>
            </p:custDataLst>
          </p:nvPr>
        </p:nvSpPr>
        <p:spPr>
          <a:xfrm>
            <a:off x="755650" y="987425"/>
            <a:ext cx="5903913" cy="4032250"/>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00405"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ct val="125000"/>
              </a:lnSpc>
              <a:spcBef>
                <a:spcPts val="50"/>
              </a:spcBef>
              <a:spcAft>
                <a:spcPts val="50"/>
              </a:spcAft>
              <a:buClrTx/>
              <a:buSzTx/>
              <a:buFont typeface="Wingdings" panose="05000000000000000000" pitchFamily="2" charset="2"/>
              <a:buChar char="n"/>
              <a:defRPr/>
            </a:pPr>
            <a:r>
              <a:rPr lang="zh-CN" altLang="en-US" sz="2400" b="1"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 </a:t>
            </a:r>
            <a:r>
              <a:rPr kumimoji="0" lang="zh-CN" altLang="en-US" sz="24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超材料散射特性研究</a:t>
            </a:r>
            <a:endParaRPr kumimoji="0" lang="zh-CN" altLang="en-US" sz="24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5000"/>
              </a:lnSpc>
              <a:spcBef>
                <a:spcPts val="50"/>
              </a:spcBef>
              <a:spcAft>
                <a:spcPts val="50"/>
              </a:spcAft>
              <a:buClrTx/>
              <a:buSzTx/>
              <a:buFont typeface="Wingdings" panose="05000000000000000000" pitchFamily="2" charset="2"/>
              <a:buChar char="n"/>
              <a:defRPr/>
            </a:pPr>
            <a:r>
              <a:rPr kumimoji="0" lang="zh-CN" altLang="en-US" sz="24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 超材料</a:t>
            </a:r>
            <a:r>
              <a:rPr kumimoji="0" lang="zh-CN" altLang="en-US" sz="24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吸波研究</a:t>
            </a:r>
            <a:endParaRPr kumimoji="0" lang="zh-CN" altLang="en-US" sz="24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5000"/>
              </a:lnSpc>
              <a:spcBef>
                <a:spcPts val="50"/>
              </a:spcBef>
              <a:spcAft>
                <a:spcPts val="50"/>
              </a:spcAft>
              <a:buClrTx/>
              <a:buSzTx/>
              <a:buFont typeface="Wingdings" panose="05000000000000000000" pitchFamily="2" charset="2"/>
              <a:buChar char="n"/>
              <a:defRPr/>
            </a:pPr>
            <a:r>
              <a:rPr kumimoji="0" lang="zh-CN" altLang="en-US" sz="24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 超材料YS</a:t>
            </a:r>
            <a:r>
              <a:rPr kumimoji="0" lang="zh-CN" altLang="en-US" sz="24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天线研究</a:t>
            </a:r>
            <a:endParaRPr kumimoji="0" lang="zh-CN" altLang="en-US" sz="24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25000"/>
              </a:lnSpc>
              <a:spcBef>
                <a:spcPts val="50"/>
              </a:spcBef>
              <a:spcAft>
                <a:spcPts val="50"/>
              </a:spcAft>
              <a:buClrTx/>
              <a:buSzTx/>
              <a:buFont typeface="Wingdings" panose="05000000000000000000" pitchFamily="2" charset="2"/>
              <a:buNone/>
              <a:defRPr/>
            </a:pPr>
            <a:endParaRPr kumimoji="0" lang="en-US" altLang="zh-CN" sz="24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graphicFrame>
        <p:nvGraphicFramePr>
          <p:cNvPr id="2" name="对象 1"/>
          <p:cNvGraphicFramePr/>
          <p:nvPr>
            <p:custDataLst>
              <p:tags r:id="rId13"/>
            </p:custDataLst>
          </p:nvPr>
        </p:nvGraphicFramePr>
        <p:xfrm>
          <a:off x="6836410" y="2903855"/>
          <a:ext cx="2307590" cy="2239645"/>
        </p:xfrm>
        <a:graphic>
          <a:graphicData uri="http://schemas.openxmlformats.org/presentationml/2006/ole">
            <mc:AlternateContent xmlns:mc="http://schemas.openxmlformats.org/markup-compatibility/2006">
              <mc:Choice xmlns:v="urn:schemas-microsoft-com:vml" Requires="v">
                <p:oleObj spid="_x0000_s3" name="" r:id="rId14" imgW="3451860" imgH="3550920" progId="Paint.Picture">
                  <p:embed/>
                </p:oleObj>
              </mc:Choice>
              <mc:Fallback>
                <p:oleObj name="" r:id="rId14" imgW="3451860" imgH="3550920" progId="Paint.Picture">
                  <p:embed/>
                  <p:pic>
                    <p:nvPicPr>
                      <p:cNvPr id="0" name="图片 4"/>
                      <p:cNvPicPr/>
                      <p:nvPr/>
                    </p:nvPicPr>
                    <p:blipFill>
                      <a:blip r:embed="rId15"/>
                      <a:stretch>
                        <a:fillRect/>
                      </a:stretch>
                    </p:blipFill>
                    <p:spPr>
                      <a:xfrm>
                        <a:off x="6836410" y="2903855"/>
                        <a:ext cx="2307590" cy="2239645"/>
                      </a:xfrm>
                      <a:prstGeom prst="rect">
                        <a:avLst/>
                      </a:prstGeom>
                    </p:spPr>
                  </p:pic>
                </p:oleObj>
              </mc:Fallback>
            </mc:AlternateContent>
          </a:graphicData>
        </a:graphic>
      </p:graphicFrame>
      <p:pic>
        <p:nvPicPr>
          <p:cNvPr id="101" name="图片 100"/>
          <p:cNvPicPr/>
          <p:nvPr>
            <p:custDataLst>
              <p:tags r:id="rId16"/>
            </p:custDataLst>
          </p:nvPr>
        </p:nvPicPr>
        <p:blipFill>
          <a:blip r:embed="rId17"/>
          <a:stretch>
            <a:fillRect/>
          </a:stretch>
        </p:blipFill>
        <p:spPr>
          <a:xfrm>
            <a:off x="6835775" y="1027430"/>
            <a:ext cx="2319655" cy="1878330"/>
          </a:xfrm>
          <a:prstGeom prst="rect">
            <a:avLst/>
          </a:prstGeom>
          <a:noFill/>
          <a:ln w="9525">
            <a:noFill/>
          </a:ln>
        </p:spPr>
      </p:pic>
    </p:spTree>
    <p:custDataLst>
      <p:tags r:id="rId1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光启在屏蔽型超材料的电磁散射</a:t>
            </a:r>
            <a:r>
              <a:rPr lang="zh-CN" altLang="en-US" sz="2400" b="1" dirty="0">
                <a:solidFill>
                  <a:srgbClr val="FFFFFF"/>
                </a:solidFill>
                <a:latin typeface="微软雅黑" panose="020B0503020204020204" pitchFamily="34" charset="-122"/>
                <a:ea typeface="微软雅黑" panose="020B0503020204020204" pitchFamily="34" charset="-122"/>
                <a:sym typeface="+mn-ea"/>
              </a:rPr>
              <a:t>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内容占位符 4"/>
          <p:cNvSpPr txBox="1"/>
          <p:nvPr>
            <p:custDataLst>
              <p:tags r:id="rId10"/>
            </p:custDataLst>
          </p:nvPr>
        </p:nvSpPr>
        <p:spPr>
          <a:xfrm>
            <a:off x="303213" y="814388"/>
            <a:ext cx="4989513" cy="1562100"/>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00405"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电磁场景：</a:t>
            </a:r>
            <a:r>
              <a:rPr kumimoji="0" lang="zh-CN" altLang="en-US"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与金属具备相同屏蔽效能的超材料的边缘散射抑制</a:t>
            </a:r>
            <a:endParaRPr kumimoji="0" lang="en-US" altLang="zh-CN"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endParaRPr kumimoji="0" lang="en-US" altLang="zh-CN" sz="16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pic>
        <p:nvPicPr>
          <p:cNvPr id="28675" name="图片 16"/>
          <p:cNvPicPr>
            <a:picLocks noChangeAspect="1"/>
          </p:cNvPicPr>
          <p:nvPr>
            <p:custDataLst>
              <p:tags r:id="rId11"/>
            </p:custDataLst>
          </p:nvPr>
        </p:nvPicPr>
        <p:blipFill>
          <a:blip r:embed="rId12"/>
          <a:srcRect l="43700" t="30399" r="20863" b="34601"/>
          <a:stretch>
            <a:fillRect/>
          </a:stretch>
        </p:blipFill>
        <p:spPr>
          <a:xfrm>
            <a:off x="5940425" y="735013"/>
            <a:ext cx="2851150" cy="1584325"/>
          </a:xfrm>
          <a:prstGeom prst="rect">
            <a:avLst/>
          </a:prstGeom>
          <a:noFill/>
          <a:ln w="9525">
            <a:noFill/>
          </a:ln>
        </p:spPr>
      </p:pic>
      <p:grpSp>
        <p:nvGrpSpPr>
          <p:cNvPr id="28676" name="Group 27"/>
          <p:cNvGrpSpPr/>
          <p:nvPr/>
        </p:nvGrpSpPr>
        <p:grpSpPr>
          <a:xfrm>
            <a:off x="539750" y="2501900"/>
            <a:ext cx="5157788" cy="2671763"/>
            <a:chOff x="1568741" y="3429000"/>
            <a:chExt cx="6107791" cy="3111759"/>
          </a:xfrm>
        </p:grpSpPr>
        <p:sp>
          <p:nvSpPr>
            <p:cNvPr id="29" name="矩形 1"/>
            <p:cNvSpPr/>
            <p:nvPr>
              <p:custDataLst>
                <p:tags r:id="rId13"/>
              </p:custDataLst>
            </p:nvPr>
          </p:nvSpPr>
          <p:spPr>
            <a:xfrm>
              <a:off x="1568741" y="3429000"/>
              <a:ext cx="3028517" cy="30285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矩形 2"/>
            <p:cNvSpPr>
              <a:spLocks noChangeArrowheads="1"/>
            </p:cNvSpPr>
            <p:nvPr>
              <p:custDataLst>
                <p:tags r:id="rId14"/>
              </p:custDataLst>
            </p:nvPr>
          </p:nvSpPr>
          <p:spPr bwMode="auto">
            <a:xfrm>
              <a:off x="1721013" y="3580613"/>
              <a:ext cx="2733373" cy="2734576"/>
            </a:xfrm>
            <a:prstGeom prst="rect">
              <a:avLst/>
            </a:prstGeom>
            <a:blipFill dpi="0" rotWithShape="0">
              <a:blip r:embed="rId15"/>
              <a:srcRect/>
              <a:tile tx="0" ty="0" sx="100000" sy="100000" flip="none" algn="tl"/>
            </a:blipFill>
            <a:ln w="19050">
              <a:solidFill>
                <a:schemeClr val="bg1"/>
              </a:solidFill>
              <a:miter lim="800000"/>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矩形 3"/>
            <p:cNvSpPr/>
            <p:nvPr>
              <p:custDataLst>
                <p:tags r:id="rId16"/>
              </p:custDataLst>
            </p:nvPr>
          </p:nvSpPr>
          <p:spPr>
            <a:xfrm>
              <a:off x="4349112" y="6213497"/>
              <a:ext cx="325222" cy="32726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32" name="直接连接符 5"/>
            <p:cNvCxnSpPr/>
            <p:nvPr>
              <p:custDataLst>
                <p:tags r:id="rId17"/>
              </p:custDataLst>
            </p:nvPr>
          </p:nvCxnSpPr>
          <p:spPr>
            <a:xfrm flipV="1">
              <a:off x="4674333" y="4224042"/>
              <a:ext cx="998227" cy="19894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7"/>
            <p:cNvCxnSpPr/>
            <p:nvPr>
              <p:custDataLst>
                <p:tags r:id="rId18"/>
              </p:custDataLst>
            </p:nvPr>
          </p:nvCxnSpPr>
          <p:spPr>
            <a:xfrm flipV="1">
              <a:off x="4674333" y="6213497"/>
              <a:ext cx="1075302" cy="3272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矩形 8"/>
            <p:cNvSpPr/>
            <p:nvPr>
              <p:custDataLst>
                <p:tags r:id="rId19"/>
              </p:custDataLst>
            </p:nvPr>
          </p:nvSpPr>
          <p:spPr>
            <a:xfrm>
              <a:off x="5832351" y="4268417"/>
              <a:ext cx="1844181" cy="18452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endParaRPr>
            </a:p>
          </p:txBody>
        </p:sp>
      </p:grpSp>
      <p:pic>
        <p:nvPicPr>
          <p:cNvPr id="28683" name="图片 2"/>
          <p:cNvPicPr>
            <a:picLocks noChangeAspect="1"/>
          </p:cNvPicPr>
          <p:nvPr>
            <p:custDataLst>
              <p:tags r:id="rId20"/>
            </p:custDataLst>
          </p:nvPr>
        </p:nvPicPr>
        <p:blipFill>
          <a:blip r:embed="rId21"/>
          <a:stretch>
            <a:fillRect/>
          </a:stretch>
        </p:blipFill>
        <p:spPr>
          <a:xfrm>
            <a:off x="3997325" y="3209925"/>
            <a:ext cx="1908175" cy="1708150"/>
          </a:xfrm>
          <a:prstGeom prst="rect">
            <a:avLst/>
          </a:prstGeom>
          <a:noFill/>
          <a:ln w="9525">
            <a:noFill/>
          </a:ln>
        </p:spPr>
      </p:pic>
      <p:sp>
        <p:nvSpPr>
          <p:cNvPr id="28684" name="矩形 16"/>
          <p:cNvSpPr/>
          <p:nvPr>
            <p:custDataLst>
              <p:tags r:id="rId22"/>
            </p:custDataLst>
          </p:nvPr>
        </p:nvSpPr>
        <p:spPr>
          <a:xfrm>
            <a:off x="2400300" y="2038350"/>
            <a:ext cx="1150938" cy="368300"/>
          </a:xfrm>
          <a:prstGeom prst="rect">
            <a:avLst/>
          </a:prstGeom>
          <a:noFill/>
          <a:ln w="9525">
            <a:noFill/>
          </a:ln>
        </p:spPr>
        <p:txBody>
          <a:bodyPr anchor="t" anchorCtr="0">
            <a:spAutoFit/>
          </a:bodyPr>
          <a:p>
            <a:pPr eaLnBrk="0" hangingPunct="0">
              <a:buFontTx/>
            </a:pPr>
            <a:r>
              <a:rPr lang="zh-CN" altLang="en-US" sz="1800" b="1" dirty="0">
                <a:solidFill>
                  <a:schemeClr val="bg1"/>
                </a:solidFill>
                <a:latin typeface="微软雅黑" panose="020B0503020204020204" pitchFamily="34" charset="-122"/>
                <a:ea typeface="微软雅黑" panose="020B0503020204020204" pitchFamily="34" charset="-122"/>
              </a:rPr>
              <a:t>屏蔽区</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28685" name="矩形 17"/>
          <p:cNvSpPr/>
          <p:nvPr>
            <p:custDataLst>
              <p:tags r:id="rId23"/>
            </p:custDataLst>
          </p:nvPr>
        </p:nvSpPr>
        <p:spPr>
          <a:xfrm>
            <a:off x="3949700" y="2538413"/>
            <a:ext cx="2998788" cy="645160"/>
          </a:xfrm>
          <a:prstGeom prst="rect">
            <a:avLst/>
          </a:prstGeom>
          <a:noFill/>
          <a:ln w="9525">
            <a:noFill/>
          </a:ln>
        </p:spPr>
        <p:txBody>
          <a:bodyPr anchor="t" anchorCtr="0">
            <a:spAutoFit/>
          </a:bodyPr>
          <a:p>
            <a:pPr eaLnBrk="0" hangingPunct="0">
              <a:buFontTx/>
            </a:pPr>
            <a:r>
              <a:rPr lang="zh-CN" altLang="en-US" sz="1800" b="1" dirty="0">
                <a:solidFill>
                  <a:schemeClr val="bg1"/>
                </a:solidFill>
                <a:latin typeface="微软雅黑" panose="020B0503020204020204" pitchFamily="34" charset="-122"/>
                <a:ea typeface="微软雅黑" panose="020B0503020204020204" pitchFamily="34" charset="-122"/>
              </a:rPr>
              <a:t>电磁过渡区</a:t>
            </a:r>
            <a:endParaRPr lang="en-US" altLang="zh-CN" sz="1800" b="1" dirty="0">
              <a:solidFill>
                <a:schemeClr val="bg1"/>
              </a:solidFill>
              <a:latin typeface="微软雅黑" panose="020B0503020204020204" pitchFamily="34" charset="-122"/>
              <a:ea typeface="微软雅黑" panose="020B0503020204020204" pitchFamily="34" charset="-122"/>
            </a:endParaRPr>
          </a:p>
          <a:p>
            <a:pPr eaLnBrk="0" hangingPunct="0">
              <a:buFontTx/>
            </a:pPr>
            <a:r>
              <a:rPr lang="zh-CN" altLang="en-US" sz="1800" b="1" dirty="0">
                <a:solidFill>
                  <a:schemeClr val="bg1"/>
                </a:solidFill>
                <a:latin typeface="微软雅黑" panose="020B0503020204020204" pitchFamily="34" charset="-122"/>
                <a:ea typeface="微软雅黑" panose="020B0503020204020204" pitchFamily="34" charset="-122"/>
              </a:rPr>
              <a:t>渐变超材料设计（示意）</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custDataLst>
              <p:tags r:id="rId24"/>
            </p:custDataLst>
          </p:nvPr>
        </p:nvSpPr>
        <p:spPr>
          <a:xfrm>
            <a:off x="6227763" y="3402013"/>
            <a:ext cx="2500313" cy="645160"/>
          </a:xfrm>
          <a:prstGeom prst="rect">
            <a:avLst/>
          </a:prstGeom>
          <a:ln>
            <a:noFill/>
          </a:ln>
        </p:spPr>
        <p:style>
          <a:lnRef idx="2">
            <a:schemeClr val="dk1"/>
          </a:lnRef>
          <a:fillRef idx="1">
            <a:schemeClr val="lt1"/>
          </a:fillRef>
          <a:effectRef idx="0">
            <a:schemeClr val="dk1"/>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defRPr/>
            </a:pPr>
            <a:r>
              <a:rPr kumimoji="0" lang="zh-CN" altLang="en-US" sz="1800"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屏蔽效能与金属相同，边缘散射得到很好抑制</a:t>
            </a:r>
            <a:endParaRPr kumimoji="0" lang="en-US" altLang="zh-CN" sz="1800"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7" name="直接连接符 5"/>
          <p:cNvCxnSpPr/>
          <p:nvPr>
            <p:custDataLst>
              <p:tags r:id="rId25"/>
            </p:custDataLst>
          </p:nvPr>
        </p:nvCxnSpPr>
        <p:spPr bwMode="auto">
          <a:xfrm flipV="1">
            <a:off x="2400300" y="2376488"/>
            <a:ext cx="273050" cy="4857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2533" name="Picture 5"/>
          <p:cNvPicPr>
            <a:picLocks noChangeAspect="1" noChangeArrowheads="1"/>
          </p:cNvPicPr>
          <p:nvPr>
            <p:custDataLst>
              <p:tags r:id="rId26"/>
            </p:custDataLst>
          </p:nvPr>
        </p:nvPicPr>
        <p:blipFill>
          <a:blip r:embed="rId27"/>
          <a:srcRect/>
          <a:stretch>
            <a:fillRect/>
          </a:stretch>
        </p:blipFill>
        <p:spPr bwMode="auto">
          <a:xfrm>
            <a:off x="7642225" y="0"/>
            <a:ext cx="1512888" cy="258763"/>
          </a:xfrm>
          <a:prstGeom prst="rect">
            <a:avLst/>
          </a:prstGeom>
          <a:noFill/>
          <a:ln w="9525">
            <a:noFill/>
            <a:miter lim="800000"/>
            <a:headEnd/>
            <a:tailEnd/>
          </a:ln>
        </p:spPr>
      </p:pic>
    </p:spTree>
    <p:custDataLst>
      <p:tags r:id="rId2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光启在屏蔽型超材料的电磁散射</a:t>
            </a:r>
            <a:r>
              <a:rPr lang="zh-CN" altLang="en-US" sz="2400" b="1" dirty="0">
                <a:solidFill>
                  <a:srgbClr val="FFFFFF"/>
                </a:solidFill>
                <a:latin typeface="微软雅黑" panose="020B0503020204020204" pitchFamily="34" charset="-122"/>
                <a:ea typeface="微软雅黑" panose="020B0503020204020204" pitchFamily="34" charset="-122"/>
                <a:sym typeface="+mn-ea"/>
              </a:rPr>
              <a:t>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内容占位符 4"/>
          <p:cNvSpPr txBox="1"/>
          <p:nvPr>
            <p:custDataLst>
              <p:tags r:id="rId10"/>
            </p:custDataLst>
          </p:nvPr>
        </p:nvSpPr>
        <p:spPr>
          <a:xfrm>
            <a:off x="303213" y="803275"/>
            <a:ext cx="7005638" cy="760413"/>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2857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2500"/>
              </a:lnSpc>
              <a:spcBef>
                <a:spcPct val="20000"/>
              </a:spcBef>
              <a:spcAft>
                <a:spcPct val="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相比金属平板，屏蔽型超材料边缘散射明显降低，掠入射情况下，</a:t>
            </a:r>
            <a:r>
              <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RCSR&gt;8dB</a:t>
            </a:r>
            <a:endParaRPr kumimoji="0" lang="en-US" altLang="zh-CN" sz="16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ts val="2500"/>
              </a:lnSpc>
              <a:spcBef>
                <a:spcPct val="20000"/>
              </a:spcBef>
              <a:spcAft>
                <a:spcPct val="0"/>
              </a:spcAft>
              <a:buClrTx/>
              <a:buSzTx/>
              <a:buFont typeface="Wingdings" panose="05000000000000000000" pitchFamily="2" charset="2"/>
              <a:buChar char="n"/>
              <a:defRPr/>
            </a:pPr>
            <a:endPar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pic>
        <p:nvPicPr>
          <p:cNvPr id="30723" name="图片 21"/>
          <p:cNvPicPr>
            <a:picLocks noChangeAspect="1"/>
          </p:cNvPicPr>
          <p:nvPr>
            <p:custDataLst>
              <p:tags r:id="rId11"/>
            </p:custDataLst>
          </p:nvPr>
        </p:nvPicPr>
        <p:blipFill>
          <a:blip r:embed="rId12"/>
          <a:stretch>
            <a:fillRect/>
          </a:stretch>
        </p:blipFill>
        <p:spPr>
          <a:xfrm>
            <a:off x="539750" y="1708150"/>
            <a:ext cx="6529388" cy="3316288"/>
          </a:xfrm>
          <a:prstGeom prst="rect">
            <a:avLst/>
          </a:prstGeom>
          <a:noFill/>
          <a:ln w="9525">
            <a:noFill/>
          </a:ln>
        </p:spPr>
      </p:pic>
      <p:pic>
        <p:nvPicPr>
          <p:cNvPr id="3" name="图片 2"/>
          <p:cNvPicPr>
            <a:picLocks noChangeAspect="1"/>
          </p:cNvPicPr>
          <p:nvPr>
            <p:custDataLst>
              <p:tags r:id="rId13"/>
            </p:custDataLst>
          </p:nvPr>
        </p:nvPicPr>
        <p:blipFill>
          <a:blip r:embed="rId14"/>
          <a:srcRect l="388" t="23166" r="57088" b="3487"/>
          <a:stretch>
            <a:fillRect/>
          </a:stretch>
        </p:blipFill>
        <p:spPr bwMode="auto">
          <a:xfrm>
            <a:off x="6711950" y="1276350"/>
            <a:ext cx="2414588" cy="183197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p:cNvPicPr>
            <a:picLocks noChangeAspect="1" noChangeArrowheads="1"/>
          </p:cNvPicPr>
          <p:nvPr>
            <p:custDataLst>
              <p:tags r:id="rId15"/>
            </p:custDataLst>
          </p:nvPr>
        </p:nvPicPr>
        <p:blipFill>
          <a:blip r:embed="rId16"/>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光启在</a:t>
            </a:r>
            <a:r>
              <a:rPr lang="zh-CN" altLang="en-US" sz="2400" b="1" dirty="0">
                <a:solidFill>
                  <a:srgbClr val="FFFFFF"/>
                </a:solidFill>
                <a:latin typeface="微软雅黑" panose="020B0503020204020204" pitchFamily="34" charset="-122"/>
                <a:ea typeface="微软雅黑" panose="020B0503020204020204" pitchFamily="34" charset="-122"/>
                <a:sym typeface="+mn-ea"/>
              </a:rPr>
              <a:t>透波型超材料的电磁散射</a:t>
            </a:r>
            <a:r>
              <a:rPr lang="zh-CN" altLang="en-US" sz="2400" b="1" dirty="0">
                <a:solidFill>
                  <a:srgbClr val="FFFFFF"/>
                </a:solidFill>
                <a:latin typeface="微软雅黑" panose="020B0503020204020204" pitchFamily="34" charset="-122"/>
                <a:ea typeface="微软雅黑" panose="020B0503020204020204" pitchFamily="34" charset="-122"/>
                <a:sym typeface="+mn-ea"/>
              </a:rPr>
              <a:t>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3" name="内容占位符 4"/>
          <p:cNvSpPr txBox="1"/>
          <p:nvPr>
            <p:custDataLst>
              <p:tags r:id="rId10"/>
            </p:custDataLst>
          </p:nvPr>
        </p:nvSpPr>
        <p:spPr>
          <a:xfrm>
            <a:off x="303213" y="974408"/>
            <a:ext cx="5637213" cy="1552575"/>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00405"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电磁场景：</a:t>
            </a:r>
            <a:r>
              <a:rPr kumimoji="0" lang="zh-CN" altLang="en-US"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超材料在透波频段的散射特性研究</a:t>
            </a:r>
            <a:endParaRPr kumimoji="0" lang="en-US" altLang="zh-CN"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57505" marR="0" lvl="1" indent="0" algn="l" defTabSz="914400" rtl="0" eaLnBrk="0" fontAlgn="base" latinLnBrk="0" hangingPunct="0">
              <a:lnSpc>
                <a:spcPts val="2500"/>
              </a:lnSpc>
              <a:spcBef>
                <a:spcPts val="400"/>
              </a:spcBef>
              <a:spcAft>
                <a:spcPct val="0"/>
              </a:spcAft>
              <a:buClrTx/>
              <a:buSzTx/>
              <a:buFont typeface="Arial" panose="020B0604020202020204" pitchFamily="34" charset="0"/>
              <a:buNone/>
              <a:defRPr/>
            </a:pPr>
            <a:endParaRPr kumimoji="0" lang="en-US" altLang="zh-CN" sz="16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32771" name="AutoShape 10" descr="data:image/jpg;base64,/9j/4AAQSkZJRgABAQAAAQABAAD/2wBDACgcHiMeGSgjISMtKygwPGRBPDc3PHtYXUlkkYCZlo+AjIqgtObDoKrarYqMyP/L2u71////m8H////6/+b9//j/2wBDASstLTw1PHZBQXb4pYyl+Pj4+Pj4+Pj4+Pj4+Pj4+Pj4+Pj4+Pj4+Pj4+Pj4+Pj4+Pj4+Pj4+Pj4+Pj4+Pj4+Pj/wAARCACHALQDASIAAhEBAxEB/8QAGgABAQEBAQEBAAAAAAAAAAAAAAECAwQFBv/EADUQAAICAAQDBgMGBwEAAAAAAAABAhEDEiExBEFREyJhcYGRMkKhBSNSU2LwFDNDcpLB4dH/xAAXAQEBAQEAAAAAAAAAAAAAAAAAAQID/8QAGREBAQEBAQEAAAAAAAAAAAAAAAERAhIh/9oADAMBAAIRAxEAPwD44L1IbQABAAAAApQRQkarwNYmsA00RmbBAAiKAAoAAgAAAX6AfvUoe4J6gB11HQ112M9C1EBQRUBQldVuBqEJTmoRVtvRH04cFgYeHeKsz5uzXB8MuHhnn8b+hnGxM8qWyM3pZGXw/CS2zR9SPg8F/DiteZkGfdXzB8Aq7uKvVHOfAYvKUH6m8z6jPLqX3U8xwfA8QvkT9UZfD4sVbw5UudHq7WfKRvDx5KSU3cROi8vmsh6eNweyxM0fhlqjzG2QAEUAL+9AH0HpYquVeY9b8gHsBt8vuCjSTebbYzXw6I1ldy7r0WvgSu7HuvffqWozyeg5la0ejFa7PYip0PpcBwuVdtiLX5U+XiceA4XtX2k/gi/c9+Ni0qRnq4sjGPi33UcBuynNtCMpGBkUUBEMmiAdopcRgPCl8S2Pmyi4ycXuj2Qk4SUkXjsJSiseGz+I3zWbHiH70GnL6IU+j9WaQ/eoWu1vyHsi2r3kwFc8q9Rf6kq6Fyta9nJrxFNbRgvVMqJcXu5Ng1r+KCAVNLlvsTTKty85d+tPcfLG5c9uhajMrTaV0E7erZp05N57rbxKorWndqyD6nB3/Axy76nF23qPs/iYRj2Unu9D04+F80fU59RuV5qLRaLRhpihRogGaDRQwMUZZ0ZhlGTtB1w2Lm+GtLMYeG5ypGOMxbawofDHfxZrmM15Xr19yVX4fc0/HT0Jp+0bZS/1eyNXfzTYTfJv/Ea884EpdJsuVVphy9xp+sZU/lxAKov8pAmRfgxAUapqck8idPy9DOuSOsd9OprL97JPD6929jFdxPLz3ArbuduP/vkV28tyitPYjXelSjt7FW8LUdf3qBE3lXeS1PpcFxim+yxZJy5PqfN1pfCtQ21m7y35Ev0fYxcKnmWxzonBcYp1hYsrfKXU7YuHldrY5WY6SuWUKB6eGjGnJpN3pZ3cqWiRMNx4Hh3yI8GfKLfoe9zZHJ9S4a+dKEo/FFrzMZT14qc3W7MrDWEniYmiQxNccaX8NgafzJ/Q+d519Tpj4rxsVzfojn+9zrJjFuj5f6kNekv8ivlt6olL9PuAy9YzGi+bEXp/0ZVyj7SLqueIvICZl+Zie3/R3fxz/wAf+jN1lJeaLfTF+gGah+OXsDdy/Mh9ABO72nzNa+ZmlkupXe/I6Zn26lLFSf4kjFrs2s7u9q0KK495/dy22/2RJ/d1Fa829zSWbEqGeTapVuevB+zJyUXid3XVWTR4a7r23NU25JZb8P8AR9fD+zcCHxRcvNnphhYcNIxSXgqJq4+HHh8eUm4xltvVH1eGeN2ahjw5bnq2WkWzEpT+XDvzaRLdFgkl3UViGbL3o0xKUVzSMqjMsrxI1vfkYcpPaEn6UByxISnpGeR9TzYnCTlvj5vRnt7Ocntk+rOybSSr6FlxMfGf2fjfLTI+B4hK3ht/U+4m3yKX0Y/OTw5wrNCUfoZbrd6+MT9JKKlpKKa8Tx4/2dh4ifZyeG+i2foXTHx6T2UX60MrStwml1WxrEjknKE8jknVNUZSa1SlpzjKyoubSli/5ILM9nhyGa/nT/vjqMra/lRl1cWVDLiflJ+UQZ+7/WvDcBW6ccaHditFo9noZ1yS1jV+oSbxIVFtutHzFd2fc2fsB9X7OhHs87ac3zrke6kup4+Gjl4eHWjssWS0ZzrTsn4BvoZWJFrVamlKLXQgqkyt9UKVbkWvMoZuhHINxW7FrqiBZdSKUb3NJq+QENZl0I5RRznjRi6q2UddBXQ4PHpWkc3jzb3oD1NpbtI5Tx1FPKrZ5pW3bJQHg4z+dba111RwyrfL6xZ7ONVRi7pbbWeSlvVfqgbjNLb0zp+EkRrm8Nrxiy6vaUZ+D3Jai9Yyg/AoZ0/6kvVA1mv+pB/3R1AEbWbDpydJehIrM5Km3Zq2p4btKkqN8LHPjpNvf3IPrxjUUvAtam6FGGmaFUylAmrWoWhd2QDLWpF5micgJQa8SgDMnoTkaZlLUBJXEykbewoCNaGTbRGgOHFRvAlTqtdrPnUnqtGucP8Aw+tNXhyXVUfIavXeucd0ajNVpy5RxPFaMkZ0qUnH9MlaG+qqfloy3m0tS8Jbmgyt69jGXimwZcYJ6xnF9ABaebD0Wy9T1cDFri5L1AJR9VFAMNA5AARiwAIyAAOQAAnIlAAEAAFEAA54j0SPkYyyY06dagFiVM6fxLXqtzbtwzOpx67NAG4iKSS7uLJLo0ACaP/Z"/>
          <p:cNvSpPr>
            <a:spLocks noChangeAspect="1"/>
          </p:cNvSpPr>
          <p:nvPr>
            <p:custDataLst>
              <p:tags r:id="rId11"/>
            </p:custDataLst>
          </p:nvPr>
        </p:nvSpPr>
        <p:spPr>
          <a:xfrm>
            <a:off x="155575" y="-144462"/>
            <a:ext cx="304800" cy="304800"/>
          </a:xfrm>
          <a:prstGeom prst="rect">
            <a:avLst/>
          </a:prstGeom>
          <a:noFill/>
          <a:ln w="9525">
            <a:noFill/>
          </a:ln>
        </p:spPr>
        <p:txBody>
          <a:bodyPr anchor="t" anchorCtr="0"/>
          <a:p>
            <a:pPr eaLnBrk="0" hangingPunct="0">
              <a:buFontTx/>
            </a:pPr>
            <a:endParaRPr lang="zh-CN" altLang="en-US" sz="1800" dirty="0">
              <a:latin typeface="Arial" panose="020B0604020202020204" pitchFamily="34" charset="0"/>
              <a:ea typeface="宋体" panose="02010600030101010101" pitchFamily="2" charset="-122"/>
            </a:endParaRPr>
          </a:p>
        </p:txBody>
      </p:sp>
      <p:pic>
        <p:nvPicPr>
          <p:cNvPr id="32772" name="图片 2"/>
          <p:cNvPicPr>
            <a:picLocks noChangeAspect="1"/>
          </p:cNvPicPr>
          <p:nvPr>
            <p:custDataLst>
              <p:tags r:id="rId12"/>
            </p:custDataLst>
          </p:nvPr>
        </p:nvPicPr>
        <p:blipFill>
          <a:blip r:embed="rId13"/>
          <a:stretch>
            <a:fillRect/>
          </a:stretch>
        </p:blipFill>
        <p:spPr>
          <a:xfrm>
            <a:off x="6238875" y="17463"/>
            <a:ext cx="2808288" cy="2106612"/>
          </a:xfrm>
          <a:prstGeom prst="rect">
            <a:avLst/>
          </a:prstGeom>
          <a:noFill/>
          <a:ln w="9525">
            <a:noFill/>
          </a:ln>
        </p:spPr>
      </p:pic>
      <p:pic>
        <p:nvPicPr>
          <p:cNvPr id="32773" name="图片 6"/>
          <p:cNvPicPr>
            <a:picLocks noChangeAspect="1"/>
          </p:cNvPicPr>
          <p:nvPr>
            <p:custDataLst>
              <p:tags r:id="rId14"/>
            </p:custDataLst>
          </p:nvPr>
        </p:nvPicPr>
        <p:blipFill>
          <a:blip r:embed="rId15"/>
          <a:stretch>
            <a:fillRect/>
          </a:stretch>
        </p:blipFill>
        <p:spPr>
          <a:xfrm>
            <a:off x="584200" y="2117408"/>
            <a:ext cx="5321300" cy="2663825"/>
          </a:xfrm>
          <a:prstGeom prst="rect">
            <a:avLst/>
          </a:prstGeom>
          <a:noFill/>
          <a:ln w="9525">
            <a:noFill/>
          </a:ln>
        </p:spPr>
      </p:pic>
      <p:sp>
        <p:nvSpPr>
          <p:cNvPr id="32774" name="矩形 2"/>
          <p:cNvSpPr/>
          <p:nvPr>
            <p:custDataLst>
              <p:tags r:id="rId16"/>
            </p:custDataLst>
          </p:nvPr>
        </p:nvSpPr>
        <p:spPr>
          <a:xfrm>
            <a:off x="1108075" y="2911158"/>
            <a:ext cx="3889375" cy="645160"/>
          </a:xfrm>
          <a:prstGeom prst="rect">
            <a:avLst/>
          </a:prstGeom>
          <a:noFill/>
          <a:ln w="9525">
            <a:noFill/>
          </a:ln>
        </p:spPr>
        <p:txBody>
          <a:bodyPr anchor="t" anchorCtr="0">
            <a:spAutoFit/>
          </a:bodyPr>
          <a:p>
            <a:pPr eaLnBrk="0" hangingPunct="0">
              <a:buFontTx/>
            </a:pPr>
            <a:r>
              <a:rPr lang="zh-CN" altLang="en-US" sz="1800" b="1" dirty="0">
                <a:latin typeface="微软雅黑" panose="020B0503020204020204" pitchFamily="34" charset="-122"/>
                <a:ea typeface="微软雅黑" panose="020B0503020204020204" pitchFamily="34" charset="-122"/>
              </a:rPr>
              <a:t>相比</a:t>
            </a:r>
            <a:r>
              <a:rPr lang="en-US" altLang="zh-CN" sz="1800" b="1" dirty="0">
                <a:latin typeface="微软雅黑" panose="020B0503020204020204" pitchFamily="34" charset="-122"/>
                <a:ea typeface="微软雅黑" panose="020B0503020204020204" pitchFamily="34" charset="-122"/>
              </a:rPr>
              <a:t>FSS</a:t>
            </a:r>
            <a:r>
              <a:rPr lang="zh-CN" altLang="en-US" sz="1800" b="1" dirty="0">
                <a:latin typeface="微软雅黑" panose="020B0503020204020204" pitchFamily="34" charset="-122"/>
                <a:ea typeface="微软雅黑" panose="020B0503020204020204" pitchFamily="34" charset="-122"/>
              </a:rPr>
              <a:t>，斜入射下</a:t>
            </a:r>
            <a:r>
              <a:rPr lang="en-US" altLang="zh-CN" sz="1800" b="1" dirty="0">
                <a:latin typeface="微软雅黑" panose="020B0503020204020204" pitchFamily="34" charset="-122"/>
                <a:ea typeface="微软雅黑" panose="020B0503020204020204" pitchFamily="34" charset="-122"/>
              </a:rPr>
              <a:t>X</a:t>
            </a:r>
            <a:r>
              <a:rPr lang="zh-CN" altLang="en-US" sz="1800" b="1" dirty="0">
                <a:latin typeface="微软雅黑" panose="020B0503020204020204" pitchFamily="34" charset="-122"/>
                <a:ea typeface="微软雅黑" panose="020B0503020204020204" pitchFamily="34" charset="-122"/>
              </a:rPr>
              <a:t>波段</a:t>
            </a:r>
            <a:r>
              <a:rPr lang="en-US" altLang="zh-CN" sz="1800" b="1" dirty="0">
                <a:latin typeface="微软雅黑" panose="020B0503020204020204" pitchFamily="34" charset="-122"/>
                <a:ea typeface="微软雅黑" panose="020B0503020204020204" pitchFamily="34" charset="-122"/>
              </a:rPr>
              <a:t>RCS</a:t>
            </a:r>
            <a:r>
              <a:rPr lang="zh-CN" altLang="en-US" sz="1800" b="1" dirty="0">
                <a:latin typeface="微软雅黑" panose="020B0503020204020204" pitchFamily="34" charset="-122"/>
                <a:ea typeface="微软雅黑" panose="020B0503020204020204" pitchFamily="34" charset="-122"/>
              </a:rPr>
              <a:t>均值降低</a:t>
            </a:r>
            <a:r>
              <a:rPr lang="en-US" altLang="zh-CN" sz="1800" b="1" dirty="0">
                <a:latin typeface="微软雅黑" panose="020B0503020204020204" pitchFamily="34" charset="-122"/>
                <a:ea typeface="微软雅黑" panose="020B0503020204020204" pitchFamily="34" charset="-122"/>
              </a:rPr>
              <a:t>20dB</a:t>
            </a:r>
            <a:r>
              <a:rPr lang="zh-CN" altLang="en-US" sz="1800" b="1" dirty="0">
                <a:latin typeface="微软雅黑" panose="020B0503020204020204" pitchFamily="34" charset="-122"/>
                <a:ea typeface="微软雅黑" panose="020B0503020204020204" pitchFamily="34" charset="-122"/>
              </a:rPr>
              <a:t>（统计角域</a:t>
            </a:r>
            <a:r>
              <a:rPr lang="en-US" altLang="zh-CN" sz="1800" b="1" dirty="0">
                <a:latin typeface="微软雅黑" panose="020B0503020204020204" pitchFamily="34" charset="-122"/>
                <a:ea typeface="微软雅黑" panose="020B0503020204020204" pitchFamily="34" charset="-122"/>
              </a:rPr>
              <a:t>75</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90</a:t>
            </a:r>
            <a:r>
              <a:rPr lang="zh-CN" altLang="en-US" sz="1800" b="1" dirty="0">
                <a:latin typeface="微软雅黑" panose="020B0503020204020204" pitchFamily="34" charset="-122"/>
                <a:ea typeface="微软雅黑" panose="020B0503020204020204" pitchFamily="34" charset="-122"/>
              </a:rPr>
              <a:t>度）</a:t>
            </a:r>
            <a:endParaRPr lang="zh-CN" altLang="en-US" sz="1800" dirty="0">
              <a:latin typeface="Arial" panose="020B0604020202020204" pitchFamily="34" charset="0"/>
              <a:ea typeface="宋体" panose="02010600030101010101" pitchFamily="2" charset="-122"/>
            </a:endParaRPr>
          </a:p>
        </p:txBody>
      </p:sp>
      <p:sp>
        <p:nvSpPr>
          <p:cNvPr id="9" name="文本框 8"/>
          <p:cNvSpPr txBox="1"/>
          <p:nvPr>
            <p:custDataLst>
              <p:tags r:id="rId17"/>
            </p:custDataLst>
          </p:nvPr>
        </p:nvSpPr>
        <p:spPr>
          <a:xfrm>
            <a:off x="6310313" y="2370138"/>
            <a:ext cx="2498725" cy="645160"/>
          </a:xfrm>
          <a:prstGeom prst="rect">
            <a:avLst/>
          </a:prstGeom>
          <a:ln>
            <a:noFill/>
          </a:ln>
        </p:spPr>
        <p:style>
          <a:lnRef idx="2">
            <a:schemeClr val="dk1"/>
          </a:lnRef>
          <a:fillRef idx="1">
            <a:schemeClr val="lt1"/>
          </a:fillRef>
          <a:effectRef idx="0">
            <a:schemeClr val="dk1"/>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defRPr/>
            </a:pPr>
            <a:r>
              <a:rPr kumimoji="0" lang="zh-CN" altLang="en-US" sz="1800"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透波性能相同的材料，散射特性大相迳庭</a:t>
            </a:r>
            <a:endParaRPr kumimoji="0" lang="en-US" altLang="zh-CN" sz="1800"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2776" name="文本框 24"/>
          <p:cNvSpPr txBox="1"/>
          <p:nvPr>
            <p:custDataLst>
              <p:tags r:id="rId18"/>
            </p:custDataLst>
          </p:nvPr>
        </p:nvSpPr>
        <p:spPr>
          <a:xfrm>
            <a:off x="6100763" y="-7937"/>
            <a:ext cx="2870200" cy="337185"/>
          </a:xfrm>
          <a:prstGeom prst="rect">
            <a:avLst/>
          </a:prstGeom>
          <a:noFill/>
          <a:ln w="9525">
            <a:noFill/>
          </a:ln>
        </p:spPr>
        <p:txBody>
          <a:bodyPr anchor="t" anchorCtr="0">
            <a:spAutoFit/>
          </a:bodyPr>
          <a:p>
            <a:pPr algn="ctr" eaLnBrk="0" hangingPunct="0">
              <a:spcBef>
                <a:spcPct val="20000"/>
              </a:spcBef>
              <a:buClr>
                <a:schemeClr val="tx1"/>
              </a:buClr>
              <a:buFontTx/>
            </a:pPr>
            <a:r>
              <a:rPr lang="en-US" altLang="zh-CN" sz="1600" dirty="0">
                <a:solidFill>
                  <a:schemeClr val="bg1"/>
                </a:solidFill>
                <a:latin typeface="微软雅黑" panose="020B0503020204020204" pitchFamily="34" charset="-122"/>
                <a:ea typeface="微软雅黑" panose="020B0503020204020204" pitchFamily="34" charset="-122"/>
              </a:rPr>
              <a:t>900</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450mm</a:t>
            </a:r>
            <a:r>
              <a:rPr lang="zh-CN" altLang="en-US" sz="1600" dirty="0">
                <a:solidFill>
                  <a:schemeClr val="bg1"/>
                </a:solidFill>
                <a:latin typeface="微软雅黑" panose="020B0503020204020204" pitchFamily="34" charset="-122"/>
                <a:ea typeface="微软雅黑" panose="020B0503020204020204" pitchFamily="34" charset="-122"/>
              </a:rPr>
              <a:t>六边形超材料板</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32777" name="组 9"/>
          <p:cNvGrpSpPr/>
          <p:nvPr/>
        </p:nvGrpSpPr>
        <p:grpSpPr>
          <a:xfrm>
            <a:off x="6310313" y="3113088"/>
            <a:ext cx="2565400" cy="1879600"/>
            <a:chOff x="6073775" y="3003550"/>
            <a:chExt cx="2565718" cy="1879600"/>
          </a:xfrm>
        </p:grpSpPr>
        <p:pic>
          <p:nvPicPr>
            <p:cNvPr id="32778" name="图片 10"/>
            <p:cNvPicPr>
              <a:picLocks noChangeAspect="1"/>
            </p:cNvPicPr>
            <p:nvPr>
              <p:custDataLst>
                <p:tags r:id="rId19"/>
              </p:custDataLst>
            </p:nvPr>
          </p:nvPicPr>
          <p:blipFill>
            <a:blip r:embed="rId20"/>
            <a:srcRect l="1102" t="7547" r="36514" b="7436"/>
            <a:stretch>
              <a:fillRect/>
            </a:stretch>
          </p:blipFill>
          <p:spPr>
            <a:xfrm>
              <a:off x="6073775" y="3003550"/>
              <a:ext cx="2530475" cy="1879600"/>
            </a:xfrm>
            <a:prstGeom prst="rect">
              <a:avLst/>
            </a:prstGeom>
            <a:noFill/>
            <a:ln w="9525">
              <a:noFill/>
            </a:ln>
          </p:spPr>
        </p:pic>
        <p:sp>
          <p:nvSpPr>
            <p:cNvPr id="32779" name="文本框 6"/>
            <p:cNvSpPr txBox="1"/>
            <p:nvPr>
              <p:custDataLst>
                <p:tags r:id="rId21"/>
              </p:custDataLst>
            </p:nvPr>
          </p:nvSpPr>
          <p:spPr>
            <a:xfrm>
              <a:off x="7580313" y="4468813"/>
              <a:ext cx="1021207" cy="260350"/>
            </a:xfrm>
            <a:prstGeom prst="rect">
              <a:avLst/>
            </a:prstGeom>
            <a:noFill/>
            <a:ln w="9525">
              <a:noFill/>
            </a:ln>
          </p:spPr>
          <p:txBody>
            <a:bodyPr wrap="none" anchor="t" anchorCtr="0">
              <a:spAutoFit/>
            </a:bodyPr>
            <a:p>
              <a:pPr eaLnBrk="0" hangingPunct="0">
                <a:buFontTx/>
              </a:pPr>
              <a:r>
                <a:rPr lang="zh-CN" altLang="en-US" sz="1100" dirty="0">
                  <a:latin typeface="Arial" panose="020B0604020202020204" pitchFamily="34" charset="0"/>
                  <a:ea typeface="宋体" panose="02010600030101010101" pitchFamily="2" charset="-122"/>
                </a:rPr>
                <a:t>频率（</a:t>
              </a:r>
              <a:r>
                <a:rPr lang="en-US" altLang="zh-CN" sz="1100" dirty="0">
                  <a:latin typeface="Arial" panose="020B0604020202020204" pitchFamily="34" charset="0"/>
                  <a:ea typeface="宋体" panose="02010600030101010101" pitchFamily="2" charset="-122"/>
                </a:rPr>
                <a:t>GHz</a:t>
              </a:r>
              <a:r>
                <a:rPr lang="zh-CN" altLang="en-US" sz="1100" dirty="0">
                  <a:latin typeface="Arial" panose="020B0604020202020204" pitchFamily="34" charset="0"/>
                  <a:ea typeface="宋体" panose="02010600030101010101" pitchFamily="2" charset="-122"/>
                </a:rPr>
                <a:t>）</a:t>
              </a:r>
              <a:endParaRPr lang="zh-CN" altLang="en-US" sz="1100" dirty="0">
                <a:latin typeface="Arial" panose="020B0604020202020204" pitchFamily="34" charset="0"/>
                <a:ea typeface="宋体" panose="02010600030101010101" pitchFamily="2" charset="-122"/>
              </a:endParaRPr>
            </a:p>
          </p:txBody>
        </p:sp>
        <p:cxnSp>
          <p:nvCxnSpPr>
            <p:cNvPr id="13" name="直接连接符 9"/>
            <p:cNvCxnSpPr/>
            <p:nvPr>
              <p:custDataLst>
                <p:tags r:id="rId22"/>
              </p:custDataLst>
            </p:nvPr>
          </p:nvCxnSpPr>
          <p:spPr>
            <a:xfrm>
              <a:off x="6443708" y="3363912"/>
              <a:ext cx="2089409" cy="0"/>
            </a:xfrm>
            <a:prstGeom prst="line">
              <a:avLst/>
            </a:prstGeom>
            <a:ln w="38100">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32781" name="文本框 11"/>
            <p:cNvSpPr txBox="1"/>
            <p:nvPr>
              <p:custDataLst>
                <p:tags r:id="rId23"/>
              </p:custDataLst>
            </p:nvPr>
          </p:nvSpPr>
          <p:spPr>
            <a:xfrm>
              <a:off x="6567710" y="3543300"/>
              <a:ext cx="2071783" cy="429895"/>
            </a:xfrm>
            <a:prstGeom prst="rect">
              <a:avLst/>
            </a:prstGeom>
            <a:noFill/>
            <a:ln w="9525">
              <a:noFill/>
            </a:ln>
          </p:spPr>
          <p:txBody>
            <a:bodyPr anchor="t" anchorCtr="0">
              <a:spAutoFit/>
            </a:bodyPr>
            <a:p>
              <a:pPr eaLnBrk="0" hangingPunct="0">
                <a:buFontTx/>
              </a:pPr>
              <a:r>
                <a:rPr lang="zh-CN" altLang="en-US" sz="1100" b="1" dirty="0">
                  <a:solidFill>
                    <a:srgbClr val="FF0000"/>
                  </a:solidFill>
                  <a:latin typeface="Arial" panose="020B0604020202020204" pitchFamily="34" charset="0"/>
                  <a:ea typeface="宋体" panose="02010600030101010101" pitchFamily="2" charset="-122"/>
                </a:rPr>
                <a:t>红线：透波超材料</a:t>
              </a:r>
              <a:endParaRPr lang="en-US" altLang="zh-CN" sz="1100" b="1" dirty="0">
                <a:solidFill>
                  <a:srgbClr val="FF0000"/>
                </a:solidFill>
                <a:latin typeface="Arial" panose="020B0604020202020204" pitchFamily="34" charset="0"/>
                <a:ea typeface="宋体" panose="02010600030101010101" pitchFamily="2" charset="-122"/>
              </a:endParaRPr>
            </a:p>
            <a:p>
              <a:pPr eaLnBrk="0" hangingPunct="0">
                <a:buFontTx/>
              </a:pPr>
              <a:r>
                <a:rPr lang="zh-CN" altLang="en-US" sz="1100" b="1" dirty="0">
                  <a:solidFill>
                    <a:srgbClr val="173D18"/>
                  </a:solidFill>
                  <a:latin typeface="Arial" panose="020B0604020202020204" pitchFamily="34" charset="0"/>
                  <a:ea typeface="宋体" panose="02010600030101010101" pitchFamily="2" charset="-122"/>
                </a:rPr>
                <a:t>绿线：频率选择表面</a:t>
              </a:r>
              <a:endParaRPr lang="zh-CN" altLang="en-US" sz="1100" b="1" dirty="0">
                <a:solidFill>
                  <a:srgbClr val="173D18"/>
                </a:solidFill>
                <a:latin typeface="Arial" panose="020B0604020202020204" pitchFamily="34" charset="0"/>
                <a:ea typeface="宋体" panose="02010600030101010101" pitchFamily="2"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文本框 6"/>
          <p:cNvSpPr txBox="1">
            <a:spLocks noChangeArrowheads="1"/>
          </p:cNvSpPr>
          <p:nvPr>
            <p:custDataLst>
              <p:tags r:id="rId1"/>
            </p:custDataLst>
          </p:nvPr>
        </p:nvSpPr>
        <p:spPr bwMode="auto">
          <a:xfrm>
            <a:off x="2916238" y="1131888"/>
            <a:ext cx="5976938" cy="2861310"/>
          </a:xfrm>
          <a:prstGeom prst="rect">
            <a:avLst/>
          </a:prstGeom>
          <a:noFill/>
          <a:ln w="9525">
            <a:noFill/>
            <a:miter lim="800000"/>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一、超材料科学的</a:t>
            </a:r>
            <a:r>
              <a:rPr kumimoji="0" lang="zh-CN" altLang="en-US" sz="2400" b="1" i="0" u="none" strike="noStrike" kern="1200" cap="none" spc="0" normalizeH="0" baseline="0"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本质</a:t>
            </a:r>
            <a:endParaRPr kumimoji="0" lang="en-US" altLang="zh-CN" sz="2400" b="1" i="0" u="none" strike="noStrike" kern="1200" cap="none" spc="0" normalizeH="0" baseline="0"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二、光启</a:t>
            </a: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重点实验室基础研究</a:t>
            </a:r>
            <a:endParaRPr kumimoji="0" lang="en-US" altLang="zh-CN"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三</a:t>
            </a: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、超材料产业化进展</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四、光启测试服务能力</a:t>
            </a:r>
            <a:endParaRPr kumimoji="0" lang="en-US" altLang="zh-CN"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endParaRPr kumimoji="0" lang="en-US" altLang="zh-CN" sz="2400" b="1" i="0" u="none" strike="noStrike" kern="1200" cap="none" spc="0" normalizeH="0" baseline="0" noProof="0" dirty="0" smtClean="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8" name="TextBox 25"/>
          <p:cNvSpPr txBox="1">
            <a:spLocks noChangeArrowheads="1"/>
          </p:cNvSpPr>
          <p:nvPr>
            <p:custDataLst>
              <p:tags r:id="rId2"/>
            </p:custDataLst>
          </p:nvPr>
        </p:nvSpPr>
        <p:spPr bwMode="auto">
          <a:xfrm>
            <a:off x="0" y="1670050"/>
            <a:ext cx="3203575" cy="830263"/>
          </a:xfrm>
          <a:prstGeom prst="rect">
            <a:avLst/>
          </a:prstGeom>
          <a:noFill/>
          <a:ln w="9525">
            <a:noFill/>
            <a:miter lim="800000"/>
          </a:ln>
        </p:spPr>
        <p:txBody>
          <a:bodyPr>
            <a:spAutoFit/>
          </a:bodyPr>
          <a:lstStyle/>
          <a:p>
            <a:pPr marR="0" algn="ctr" defTabSz="914400">
              <a:buClrTx/>
              <a:buSzTx/>
              <a:buFontTx/>
              <a:buNone/>
              <a:defRPr/>
            </a:pPr>
            <a:r>
              <a:rPr kumimoji="0" lang="zh-CN" altLang="en-US" sz="4800" b="1" kern="1200" cap="none" spc="0" normalizeH="0" baseline="0" noProof="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目 录</a:t>
            </a:r>
            <a:endParaRPr kumimoji="0" lang="zh-CN" altLang="en-US" sz="4800" b="1" kern="1200" cap="none" spc="0" normalizeH="0" baseline="0" noProof="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2533" name="Picture 5"/>
          <p:cNvPicPr>
            <a:picLocks noChangeAspect="1" noChangeArrowheads="1"/>
          </p:cNvPicPr>
          <p:nvPr>
            <p:custDataLst>
              <p:tags r:id="rId3"/>
            </p:custDataLst>
          </p:nvPr>
        </p:nvPicPr>
        <p:blipFill>
          <a:blip r:embed="rId4"/>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光启在透波型超材料的电磁散射研究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graphicFrame>
        <p:nvGraphicFramePr>
          <p:cNvPr id="3" name="表格 2"/>
          <p:cNvGraphicFramePr>
            <a:graphicFrameLocks noGrp="1"/>
          </p:cNvGraphicFramePr>
          <p:nvPr>
            <p:custDataLst>
              <p:tags r:id="rId10"/>
            </p:custDataLst>
          </p:nvPr>
        </p:nvGraphicFramePr>
        <p:xfrm>
          <a:off x="5551488" y="2439988"/>
          <a:ext cx="3305175" cy="2067560"/>
        </p:xfrm>
        <a:graphic>
          <a:graphicData uri="http://schemas.openxmlformats.org/drawingml/2006/table">
            <a:tbl>
              <a:tblPr/>
              <a:tblGrid>
                <a:gridCol w="1562100"/>
                <a:gridCol w="1743075"/>
              </a:tblGrid>
              <a:tr h="258445">
                <a:tc gridSpan="2">
                  <a:txBody>
                    <a:bodyPr/>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RCS X-HH (dB)</a:t>
                      </a:r>
                      <a:endPar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cPr/>
                </a:tc>
              </a:tr>
              <a:tr h="258445">
                <a:tc>
                  <a:txBody>
                    <a:bodyPr/>
                    <a:p>
                      <a:pPr marL="0" marR="0" lvl="0" indent="0" algn="ctr" defTabSz="914400" rtl="0" eaLnBrk="1" fontAlgn="b"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二代</a:t>
                      </a:r>
                      <a:r>
                        <a:rPr kumimoji="0" lang="en-US" altLang="zh-CN"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MTM</a:t>
                      </a:r>
                      <a:endParaRPr kumimoji="0" lang="en-US" altLang="zh-CN"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b"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HH(</a:t>
                      </a:r>
                      <a:r>
                        <a:rPr kumimoji="0" lang="zh-CN" altLang="en-US"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鸟类量级</a:t>
                      </a:r>
                      <a:r>
                        <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58445">
                <a:tc>
                  <a:txBody>
                    <a:bodyPr/>
                    <a:p>
                      <a:pPr marL="0" marR="0" lvl="0" indent="0" algn="ctr" defTabSz="914400" rtl="0" eaLnBrk="1" fontAlgn="b"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三代</a:t>
                      </a:r>
                      <a:r>
                        <a:rPr kumimoji="0" lang="en-US" altLang="zh-CN"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MTM1</a:t>
                      </a:r>
                      <a:endParaRPr kumimoji="0" lang="zh-CN" altLang="en-US"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b"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HH-4.3</a:t>
                      </a:r>
                      <a:endPar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58445">
                <a:tc>
                  <a:txBody>
                    <a:bodyPr/>
                    <a:p>
                      <a:pPr marL="0" marR="0" lvl="0" indent="0" algn="ctr" defTabSz="914400" rtl="0" eaLnBrk="1" fontAlgn="b"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三代</a:t>
                      </a:r>
                      <a:r>
                        <a:rPr kumimoji="0" lang="en-US" altLang="zh-CN"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MTM2</a:t>
                      </a:r>
                      <a:endParaRPr kumimoji="0" lang="zh-CN" altLang="en-US"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b"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HH-4.3</a:t>
                      </a:r>
                      <a:endPar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ctr"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58445">
                <a:tc gridSpan="2">
                  <a:txBody>
                    <a:bodyPr/>
                    <a:p>
                      <a:pPr marL="0" marR="0" lvl="0" indent="0" algn="ctr" defTabSz="914400" rtl="0" eaLnBrk="1" fontAlgn="b"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RCS X-VV (dB)</a:t>
                      </a:r>
                      <a:endPar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b"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cPr/>
                </a:tc>
              </a:tr>
              <a:tr h="258445">
                <a:tc>
                  <a:txBody>
                    <a:bodyPr/>
                    <a:p>
                      <a:pPr marL="0" marR="0" lvl="0" indent="0" algn="ctr" defTabSz="914400" rtl="0" eaLnBrk="1" fontAlgn="b"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二代</a:t>
                      </a:r>
                      <a:r>
                        <a:rPr kumimoji="0" lang="en-US" altLang="zh-CN"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MTM</a:t>
                      </a:r>
                      <a:endParaRPr kumimoji="0" lang="en-US" altLang="zh-CN"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b"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p>
                      <a:pPr marL="0" marR="0" lvl="0" indent="0" algn="ctr" defTabSz="914400" rtl="0" eaLnBrk="1" fontAlgn="ctr" latinLnBrk="0" hangingPunct="1">
                        <a:lnSpc>
                          <a:spcPct val="100000"/>
                        </a:lnSpc>
                        <a:spcBef>
                          <a:spcPct val="0"/>
                        </a:spcBef>
                        <a:spcAft>
                          <a:spcPct val="0"/>
                        </a:spcAft>
                        <a:buClrTx/>
                        <a:buSzTx/>
                        <a:buFontTx/>
                        <a:buNone/>
                      </a:pPr>
                      <a:r>
                        <a:rPr lang="en-US" altLang="zh-CN" sz="160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mn-ea"/>
                        </a:rPr>
                        <a:t>VV(</a:t>
                      </a:r>
                      <a:r>
                        <a:rPr lang="zh-CN" altLang="en-US" sz="160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mn-ea"/>
                        </a:rPr>
                        <a:t>鸟类量级</a:t>
                      </a:r>
                      <a:r>
                        <a:rPr lang="en-US" altLang="zh-CN" sz="160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mn-ea"/>
                        </a:rPr>
                        <a:t>)</a:t>
                      </a:r>
                      <a:endPar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b"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58445">
                <a:tc>
                  <a:txBody>
                    <a:bodyPr/>
                    <a:p>
                      <a:pPr marL="0" marR="0" lvl="0" indent="0" algn="ctr" defTabSz="914400" rtl="0" eaLnBrk="1" fontAlgn="b"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三代</a:t>
                      </a:r>
                      <a:r>
                        <a:rPr kumimoji="0" lang="en-US" altLang="zh-CN"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MTM1</a:t>
                      </a:r>
                      <a:endParaRPr kumimoji="0" lang="zh-CN" altLang="en-US"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b"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p>
                      <a:pPr marL="0" marR="0" lvl="0" indent="0" algn="ctr" defTabSz="914400" rtl="0" eaLnBrk="1" fontAlgn="b" latinLnBrk="0" hangingPunct="1">
                        <a:lnSpc>
                          <a:spcPct val="100000"/>
                        </a:lnSpc>
                        <a:spcBef>
                          <a:spcPct val="0"/>
                        </a:spcBef>
                        <a:spcAft>
                          <a:spcPct val="0"/>
                        </a:spcAft>
                        <a:buClrTx/>
                        <a:buSzTx/>
                        <a:buFontTx/>
                        <a:buNone/>
                      </a:pPr>
                      <a:r>
                        <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VV-3.6</a:t>
                      </a:r>
                      <a:endParaRPr kumimoji="0" lang="en-US" altLang="zh-CN" sz="1600" b="0" i="0" u="none" strike="noStrike" cap="none" normalizeH="0" baseline="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b"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58445">
                <a:tc>
                  <a:txBody>
                    <a:bodyPr/>
                    <a:p>
                      <a:pPr marL="0" marR="0" lvl="0" indent="0" algn="ctr" defTabSz="914400" rtl="0" eaLnBrk="1" fontAlgn="b"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三代</a:t>
                      </a:r>
                      <a:r>
                        <a:rPr kumimoji="0" lang="en-US" altLang="zh-CN"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MTM2</a:t>
                      </a:r>
                      <a:endParaRPr kumimoji="0" lang="zh-CN" altLang="en-US"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b" horzOverflow="overflow">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c>
                  <a:txBody>
                    <a:bodyPr/>
                    <a:p>
                      <a:pPr marL="0" marR="0" lvl="0" indent="0" algn="ctr" defTabSz="914400" rtl="0" eaLnBrk="1" fontAlgn="b"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VV-3.0</a:t>
                      </a:r>
                      <a:endParaRPr kumimoji="0" lang="en-US" altLang="zh-CN" sz="1600" b="0" i="0" u="none" strike="noStrike" cap="none" normalizeH="0" baseline="0" dirty="0">
                        <a:ln>
                          <a:noFill/>
                        </a:ln>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txBody>
                  <a:tcPr marL="13824" marR="13824" marT="13830" marB="0" anchor="b" horzOverflow="overflow">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34841" name="文本框 5"/>
          <p:cNvSpPr txBox="1"/>
          <p:nvPr>
            <p:custDataLst>
              <p:tags r:id="rId11"/>
            </p:custDataLst>
          </p:nvPr>
        </p:nvSpPr>
        <p:spPr>
          <a:xfrm>
            <a:off x="5146675" y="2081213"/>
            <a:ext cx="3914140" cy="368300"/>
          </a:xfrm>
          <a:prstGeom prst="rect">
            <a:avLst/>
          </a:prstGeom>
          <a:noFill/>
          <a:ln w="9525">
            <a:noFill/>
          </a:ln>
        </p:spPr>
        <p:txBody>
          <a:bodyPr wrap="none" anchor="t" anchorCtr="0">
            <a:spAutoFit/>
          </a:bodyPr>
          <a:p>
            <a:pPr eaLnBrk="0" hangingPunct="0">
              <a:buFontTx/>
            </a:pPr>
            <a:r>
              <a:rPr lang="zh-CN" altLang="en-US" sz="1800" dirty="0">
                <a:solidFill>
                  <a:schemeClr val="bg1"/>
                </a:solidFill>
                <a:latin typeface="微软雅黑" panose="020B0503020204020204" pitchFamily="34" charset="-122"/>
                <a:ea typeface="微软雅黑" panose="020B0503020204020204" pitchFamily="34" charset="-122"/>
              </a:rPr>
              <a:t>某透波结构局部件方位</a:t>
            </a:r>
            <a:r>
              <a:rPr lang="en-US" altLang="zh-CN" sz="1800" dirty="0">
                <a:solidFill>
                  <a:schemeClr val="bg1"/>
                </a:solidFill>
                <a:latin typeface="微软雅黑" panose="020B0503020204020204" pitchFamily="34" charset="-122"/>
                <a:ea typeface="微软雅黑" panose="020B0503020204020204" pitchFamily="34" charset="-122"/>
              </a:rPr>
              <a:t>±XX°RCS</a:t>
            </a:r>
            <a:r>
              <a:rPr lang="zh-CN" altLang="en-US" sz="1800" dirty="0">
                <a:solidFill>
                  <a:schemeClr val="bg1"/>
                </a:solidFill>
                <a:latin typeface="微软雅黑" panose="020B0503020204020204" pitchFamily="34" charset="-122"/>
                <a:ea typeface="微软雅黑" panose="020B0503020204020204" pitchFamily="34" charset="-122"/>
              </a:rPr>
              <a:t>均值</a:t>
            </a:r>
            <a:endParaRPr lang="zh-CN" altLang="en-US" sz="1800" dirty="0">
              <a:solidFill>
                <a:schemeClr val="bg1"/>
              </a:solidFill>
              <a:latin typeface="微软雅黑" panose="020B0503020204020204" pitchFamily="34" charset="-122"/>
              <a:ea typeface="微软雅黑" panose="020B0503020204020204" pitchFamily="34" charset="-122"/>
            </a:endParaRPr>
          </a:p>
        </p:txBody>
      </p:sp>
      <p:pic>
        <p:nvPicPr>
          <p:cNvPr id="22533" name="Picture 5"/>
          <p:cNvPicPr>
            <a:picLocks noChangeAspect="1" noChangeArrowheads="1"/>
          </p:cNvPicPr>
          <p:nvPr>
            <p:custDataLst>
              <p:tags r:id="rId12"/>
            </p:custDataLst>
          </p:nvPr>
        </p:nvPicPr>
        <p:blipFill>
          <a:blip r:embed="rId13"/>
          <a:srcRect/>
          <a:stretch>
            <a:fillRect/>
          </a:stretch>
        </p:blipFill>
        <p:spPr bwMode="auto">
          <a:xfrm>
            <a:off x="7642225" y="0"/>
            <a:ext cx="1512888" cy="258763"/>
          </a:xfrm>
          <a:prstGeom prst="rect">
            <a:avLst/>
          </a:prstGeom>
          <a:noFill/>
          <a:ln w="9525">
            <a:noFill/>
            <a:miter lim="800000"/>
            <a:headEnd/>
            <a:tailEnd/>
          </a:ln>
        </p:spPr>
      </p:pic>
      <p:pic>
        <p:nvPicPr>
          <p:cNvPr id="11" name="图片 10"/>
          <p:cNvPicPr>
            <a:picLocks noChangeAspect="1"/>
          </p:cNvPicPr>
          <p:nvPr/>
        </p:nvPicPr>
        <p:blipFill>
          <a:blip r:embed="rId14"/>
          <a:stretch>
            <a:fillRect/>
          </a:stretch>
        </p:blipFill>
        <p:spPr>
          <a:xfrm>
            <a:off x="536575" y="1065530"/>
            <a:ext cx="4172585" cy="40671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光启在棱边散射</a:t>
            </a:r>
            <a:r>
              <a:rPr lang="zh-CN" altLang="en-US" sz="2400" b="1" dirty="0">
                <a:solidFill>
                  <a:srgbClr val="FFFFFF"/>
                </a:solidFill>
                <a:latin typeface="微软雅黑" panose="020B0503020204020204" pitchFamily="34" charset="-122"/>
                <a:ea typeface="微软雅黑" panose="020B0503020204020204" pitchFamily="34" charset="-122"/>
                <a:sym typeface="+mn-ea"/>
              </a:rPr>
              <a:t>的全向抑制技术研究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36865" name="组 13"/>
          <p:cNvGrpSpPr/>
          <p:nvPr/>
        </p:nvGrpSpPr>
        <p:grpSpPr>
          <a:xfrm>
            <a:off x="5721985" y="2735580"/>
            <a:ext cx="1541145" cy="2056130"/>
            <a:chOff x="107504" y="1506030"/>
            <a:chExt cx="3865429" cy="4068000"/>
          </a:xfrm>
        </p:grpSpPr>
        <p:pic>
          <p:nvPicPr>
            <p:cNvPr id="36866" name="图片 16"/>
            <p:cNvPicPr>
              <a:picLocks noChangeAspect="1"/>
            </p:cNvPicPr>
            <p:nvPr>
              <p:custDataLst>
                <p:tags r:id="rId10"/>
              </p:custDataLst>
            </p:nvPr>
          </p:nvPicPr>
          <p:blipFill>
            <a:blip r:embed="rId11"/>
            <a:stretch>
              <a:fillRect/>
            </a:stretch>
          </p:blipFill>
          <p:spPr>
            <a:xfrm>
              <a:off x="2868033" y="2671049"/>
              <a:ext cx="1104900" cy="2743200"/>
            </a:xfrm>
            <a:prstGeom prst="rect">
              <a:avLst/>
            </a:prstGeom>
            <a:noFill/>
            <a:ln w="9525">
              <a:noFill/>
            </a:ln>
          </p:spPr>
        </p:pic>
        <p:pic>
          <p:nvPicPr>
            <p:cNvPr id="36867" name="图片 17"/>
            <p:cNvPicPr>
              <a:picLocks noChangeAspect="1"/>
            </p:cNvPicPr>
            <p:nvPr>
              <p:custDataLst>
                <p:tags r:id="rId12"/>
              </p:custDataLst>
            </p:nvPr>
          </p:nvPicPr>
          <p:blipFill>
            <a:blip r:embed="rId13"/>
            <a:stretch>
              <a:fillRect/>
            </a:stretch>
          </p:blipFill>
          <p:spPr>
            <a:xfrm>
              <a:off x="107504" y="1506030"/>
              <a:ext cx="2893827" cy="4068000"/>
            </a:xfrm>
            <a:prstGeom prst="rect">
              <a:avLst/>
            </a:prstGeom>
            <a:noFill/>
            <a:ln w="9525">
              <a:noFill/>
            </a:ln>
          </p:spPr>
        </p:pic>
      </p:grpSp>
      <p:sp>
        <p:nvSpPr>
          <p:cNvPr id="3" name="内容占位符 4"/>
          <p:cNvSpPr txBox="1"/>
          <p:nvPr>
            <p:custDataLst>
              <p:tags r:id="rId14"/>
            </p:custDataLst>
          </p:nvPr>
        </p:nvSpPr>
        <p:spPr>
          <a:xfrm>
            <a:off x="374968" y="1065213"/>
            <a:ext cx="5037138" cy="1674813"/>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00405"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电磁场景：</a:t>
            </a:r>
            <a:r>
              <a:rPr kumimoji="0" lang="zh-CN" altLang="en-US"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金属棱边一次散射抑制</a:t>
            </a:r>
            <a:endParaRPr kumimoji="0" lang="en-US" altLang="zh-CN"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700405" marR="0" lvl="1" indent="-342900" algn="l" defTabSz="914400" rtl="0" eaLnBrk="0" fontAlgn="base" latinLnBrk="0" hangingPunct="0">
              <a:lnSpc>
                <a:spcPts val="3000"/>
              </a:lnSpc>
              <a:spcBef>
                <a:spcPts val="50"/>
              </a:spcBef>
              <a:spcAft>
                <a:spcPts val="50"/>
              </a:spcAft>
              <a:buClrTx/>
              <a:buSzTx/>
              <a:buFont typeface="Arial" panose="020B0604020202020204" pitchFamily="34" charset="0"/>
              <a:buChar char="–"/>
              <a:defRPr/>
            </a:pPr>
            <a:endParaRPr kumimoji="0" lang="en-US" altLang="zh-CN" sz="16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cxnSp>
        <p:nvCxnSpPr>
          <p:cNvPr id="16" name="直接箭头连接符 5"/>
          <p:cNvCxnSpPr/>
          <p:nvPr>
            <p:custDataLst>
              <p:tags r:id="rId15"/>
            </p:custDataLst>
          </p:nvPr>
        </p:nvCxnSpPr>
        <p:spPr bwMode="auto">
          <a:xfrm flipV="1">
            <a:off x="6046153" y="3962083"/>
            <a:ext cx="517525" cy="177800"/>
          </a:xfrm>
          <a:prstGeom prst="straightConnector1">
            <a:avLst/>
          </a:prstGeom>
          <a:ln w="254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6873" name="文本框 16"/>
          <p:cNvSpPr txBox="1"/>
          <p:nvPr>
            <p:custDataLst>
              <p:tags r:id="rId16"/>
            </p:custDataLst>
          </p:nvPr>
        </p:nvSpPr>
        <p:spPr>
          <a:xfrm>
            <a:off x="6187440" y="3974783"/>
            <a:ext cx="234950" cy="506730"/>
          </a:xfrm>
          <a:prstGeom prst="rect">
            <a:avLst/>
          </a:prstGeom>
          <a:noFill/>
          <a:ln w="9525">
            <a:noFill/>
          </a:ln>
        </p:spPr>
        <p:txBody>
          <a:bodyPr anchor="t" anchorCtr="0">
            <a:spAutoFit/>
          </a:bodyPr>
          <a:p>
            <a:pPr eaLnBrk="0" hangingPunct="0">
              <a:buFontTx/>
            </a:pPr>
            <a:r>
              <a:rPr lang="en-US" altLang="zh-CN" sz="2700" i="1" dirty="0">
                <a:latin typeface="Times New Roman" panose="02020603050405020304" pitchFamily="18" charset="0"/>
                <a:ea typeface="宋体" panose="02010600030101010101" pitchFamily="2" charset="-122"/>
              </a:rPr>
              <a:t>k</a:t>
            </a:r>
            <a:endParaRPr lang="zh-CN" altLang="en-US" sz="2700" i="1" dirty="0">
              <a:latin typeface="Times New Roman" panose="02020603050405020304" pitchFamily="18" charset="0"/>
              <a:ea typeface="宋体" panose="02010600030101010101" pitchFamily="2" charset="-122"/>
            </a:endParaRPr>
          </a:p>
        </p:txBody>
      </p:sp>
      <p:cxnSp>
        <p:nvCxnSpPr>
          <p:cNvPr id="19" name="直接箭头连接符 5"/>
          <p:cNvCxnSpPr/>
          <p:nvPr>
            <p:custDataLst>
              <p:tags r:id="rId17"/>
            </p:custDataLst>
          </p:nvPr>
        </p:nvCxnSpPr>
        <p:spPr bwMode="auto">
          <a:xfrm flipV="1">
            <a:off x="6150928" y="3309620"/>
            <a:ext cx="0" cy="490538"/>
          </a:xfrm>
          <a:prstGeom prst="straightConnector1">
            <a:avLst/>
          </a:prstGeom>
          <a:ln w="25400">
            <a:solidFill>
              <a:srgbClr val="00B0F0"/>
            </a:solidFill>
            <a:tailEnd type="triangle"/>
          </a:ln>
        </p:spPr>
        <p:style>
          <a:lnRef idx="3">
            <a:schemeClr val="dk1"/>
          </a:lnRef>
          <a:fillRef idx="0">
            <a:schemeClr val="dk1"/>
          </a:fillRef>
          <a:effectRef idx="2">
            <a:schemeClr val="dk1"/>
          </a:effectRef>
          <a:fontRef idx="minor">
            <a:schemeClr val="tx1"/>
          </a:fontRef>
        </p:style>
      </p:cxnSp>
      <p:sp>
        <p:nvSpPr>
          <p:cNvPr id="36875" name="文本框 19"/>
          <p:cNvSpPr txBox="1"/>
          <p:nvPr>
            <p:custDataLst>
              <p:tags r:id="rId18"/>
            </p:custDataLst>
          </p:nvPr>
        </p:nvSpPr>
        <p:spPr>
          <a:xfrm>
            <a:off x="6033453" y="2911158"/>
            <a:ext cx="236537" cy="506730"/>
          </a:xfrm>
          <a:prstGeom prst="rect">
            <a:avLst/>
          </a:prstGeom>
          <a:noFill/>
          <a:ln w="9525">
            <a:noFill/>
          </a:ln>
        </p:spPr>
        <p:txBody>
          <a:bodyPr anchor="t" anchorCtr="0">
            <a:spAutoFit/>
          </a:bodyPr>
          <a:p>
            <a:pPr eaLnBrk="0" hangingPunct="0">
              <a:buFontTx/>
            </a:pPr>
            <a:r>
              <a:rPr lang="en-US" altLang="zh-CN" sz="2700" i="1" dirty="0">
                <a:latin typeface="Times New Roman" panose="02020603050405020304" pitchFamily="18" charset="0"/>
                <a:ea typeface="宋体" panose="02010600030101010101" pitchFamily="2" charset="-122"/>
              </a:rPr>
              <a:t>E</a:t>
            </a:r>
            <a:endParaRPr lang="zh-CN" altLang="en-US" sz="2700" i="1" dirty="0">
              <a:latin typeface="Times New Roman" panose="02020603050405020304" pitchFamily="18" charset="0"/>
              <a:ea typeface="宋体" panose="02010600030101010101" pitchFamily="2" charset="-122"/>
            </a:endParaRPr>
          </a:p>
        </p:txBody>
      </p:sp>
      <p:pic>
        <p:nvPicPr>
          <p:cNvPr id="36876" name="图片 4"/>
          <p:cNvPicPr>
            <a:picLocks noChangeAspect="1"/>
          </p:cNvPicPr>
          <p:nvPr>
            <p:custDataLst>
              <p:tags r:id="rId19"/>
            </p:custDataLst>
          </p:nvPr>
        </p:nvPicPr>
        <p:blipFill>
          <a:blip r:embed="rId20"/>
          <a:srcRect l="34077" t="25528" r="13411"/>
          <a:stretch>
            <a:fillRect/>
          </a:stretch>
        </p:blipFill>
        <p:spPr>
          <a:xfrm>
            <a:off x="6813550" y="84138"/>
            <a:ext cx="2160588" cy="1722437"/>
          </a:xfrm>
          <a:prstGeom prst="rect">
            <a:avLst/>
          </a:prstGeom>
          <a:noFill/>
          <a:ln w="9525">
            <a:noFill/>
          </a:ln>
        </p:spPr>
      </p:pic>
      <p:sp>
        <p:nvSpPr>
          <p:cNvPr id="36877" name="文本框 24"/>
          <p:cNvSpPr txBox="1"/>
          <p:nvPr>
            <p:custDataLst>
              <p:tags r:id="rId21"/>
            </p:custDataLst>
          </p:nvPr>
        </p:nvSpPr>
        <p:spPr>
          <a:xfrm>
            <a:off x="6580188" y="84138"/>
            <a:ext cx="2627312" cy="337185"/>
          </a:xfrm>
          <a:prstGeom prst="rect">
            <a:avLst/>
          </a:prstGeom>
          <a:noFill/>
          <a:ln w="9525">
            <a:noFill/>
          </a:ln>
        </p:spPr>
        <p:txBody>
          <a:bodyPr anchor="t" anchorCtr="0">
            <a:spAutoFit/>
          </a:bodyPr>
          <a:p>
            <a:pPr algn="ctr" eaLnBrk="0" hangingPunct="0">
              <a:spcBef>
                <a:spcPct val="20000"/>
              </a:spcBef>
              <a:buClr>
                <a:schemeClr val="tx1"/>
              </a:buClr>
              <a:buFontTx/>
            </a:pPr>
            <a:r>
              <a:rPr lang="en-US" altLang="zh-CN" sz="1600" dirty="0">
                <a:solidFill>
                  <a:schemeClr val="bg1"/>
                </a:solidFill>
                <a:latin typeface="微软雅黑" panose="020B0503020204020204" pitchFamily="34" charset="-122"/>
                <a:ea typeface="微软雅黑" panose="020B0503020204020204" pitchFamily="34" charset="-122"/>
              </a:rPr>
              <a:t>500mm</a:t>
            </a:r>
            <a:r>
              <a:rPr lang="zh-CN" altLang="en-US" sz="1600" dirty="0">
                <a:solidFill>
                  <a:schemeClr val="bg1"/>
                </a:solidFill>
                <a:latin typeface="微软雅黑" panose="020B0503020204020204" pitchFamily="34" charset="-122"/>
                <a:ea typeface="微软雅黑" panose="020B0503020204020204" pitchFamily="34" charset="-122"/>
              </a:rPr>
              <a:t>宽金属棱边测试</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38915" name="图片 5"/>
          <p:cNvPicPr>
            <a:picLocks noChangeAspect="1"/>
          </p:cNvPicPr>
          <p:nvPr>
            <p:custDataLst>
              <p:tags r:id="rId22"/>
            </p:custDataLst>
          </p:nvPr>
        </p:nvPicPr>
        <p:blipFill>
          <a:blip r:embed="rId23"/>
          <a:stretch>
            <a:fillRect/>
          </a:stretch>
        </p:blipFill>
        <p:spPr>
          <a:xfrm>
            <a:off x="155575" y="2190115"/>
            <a:ext cx="5374640" cy="2729230"/>
          </a:xfrm>
          <a:prstGeom prst="rect">
            <a:avLst/>
          </a:prstGeom>
          <a:noFill/>
          <a:ln w="9525">
            <a:noFill/>
          </a:ln>
        </p:spPr>
      </p:pic>
      <p:grpSp>
        <p:nvGrpSpPr>
          <p:cNvPr id="38917" name="组 1"/>
          <p:cNvGrpSpPr>
            <a:grpSpLocks noChangeAspect="1"/>
          </p:cNvGrpSpPr>
          <p:nvPr/>
        </p:nvGrpSpPr>
        <p:grpSpPr>
          <a:xfrm>
            <a:off x="7313930" y="2774950"/>
            <a:ext cx="1830705" cy="1936115"/>
            <a:chOff x="4499992" y="1506030"/>
            <a:chExt cx="3848814" cy="4068000"/>
          </a:xfrm>
        </p:grpSpPr>
        <p:pic>
          <p:nvPicPr>
            <p:cNvPr id="38918" name="图片 14"/>
            <p:cNvPicPr>
              <a:picLocks noChangeAspect="1"/>
            </p:cNvPicPr>
            <p:nvPr>
              <p:custDataLst>
                <p:tags r:id="rId24"/>
              </p:custDataLst>
            </p:nvPr>
          </p:nvPicPr>
          <p:blipFill>
            <a:blip r:embed="rId11"/>
            <a:stretch>
              <a:fillRect/>
            </a:stretch>
          </p:blipFill>
          <p:spPr>
            <a:xfrm>
              <a:off x="7243906" y="2695252"/>
              <a:ext cx="1104900" cy="2743200"/>
            </a:xfrm>
            <a:prstGeom prst="rect">
              <a:avLst/>
            </a:prstGeom>
            <a:noFill/>
            <a:ln w="9525">
              <a:noFill/>
            </a:ln>
          </p:spPr>
        </p:pic>
        <p:pic>
          <p:nvPicPr>
            <p:cNvPr id="38919" name="图片 16"/>
            <p:cNvPicPr>
              <a:picLocks noChangeAspect="1"/>
            </p:cNvPicPr>
            <p:nvPr>
              <p:custDataLst>
                <p:tags r:id="rId25"/>
              </p:custDataLst>
            </p:nvPr>
          </p:nvPicPr>
          <p:blipFill>
            <a:blip r:embed="rId26"/>
            <a:stretch>
              <a:fillRect/>
            </a:stretch>
          </p:blipFill>
          <p:spPr>
            <a:xfrm>
              <a:off x="4499992" y="1506030"/>
              <a:ext cx="2881175" cy="4068000"/>
            </a:xfrm>
            <a:prstGeom prst="rect">
              <a:avLst/>
            </a:prstGeom>
            <a:noFill/>
            <a:ln w="9525">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光启在棱边散射</a:t>
            </a:r>
            <a:r>
              <a:rPr lang="zh-CN" altLang="en-US" sz="2400" b="1" dirty="0">
                <a:solidFill>
                  <a:srgbClr val="FFFFFF"/>
                </a:solidFill>
                <a:latin typeface="微软雅黑" panose="020B0503020204020204" pitchFamily="34" charset="-122"/>
                <a:ea typeface="微软雅黑" panose="020B0503020204020204" pitchFamily="34" charset="-122"/>
                <a:sym typeface="+mn-ea"/>
              </a:rPr>
              <a:t>的全向抑制技术研究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40961" name="图片 3"/>
          <p:cNvPicPr>
            <a:picLocks noChangeAspect="1"/>
          </p:cNvPicPr>
          <p:nvPr>
            <p:custDataLst>
              <p:tags r:id="rId10"/>
            </p:custDataLst>
          </p:nvPr>
        </p:nvPicPr>
        <p:blipFill>
          <a:blip r:embed="rId11"/>
          <a:stretch>
            <a:fillRect/>
          </a:stretch>
        </p:blipFill>
        <p:spPr>
          <a:xfrm>
            <a:off x="539750" y="879475"/>
            <a:ext cx="8064500" cy="4095750"/>
          </a:xfrm>
          <a:prstGeom prst="rect">
            <a:avLst/>
          </a:prstGeom>
          <a:noFill/>
          <a:ln w="9525">
            <a:noFill/>
          </a:ln>
        </p:spPr>
      </p:pic>
      <p:sp>
        <p:nvSpPr>
          <p:cNvPr id="40963" name="矩形 17"/>
          <p:cNvSpPr/>
          <p:nvPr>
            <p:custDataLst>
              <p:tags r:id="rId12"/>
            </p:custDataLst>
          </p:nvPr>
        </p:nvSpPr>
        <p:spPr>
          <a:xfrm>
            <a:off x="1211263" y="2378075"/>
            <a:ext cx="3865562" cy="1129665"/>
          </a:xfrm>
          <a:prstGeom prst="rect">
            <a:avLst/>
          </a:prstGeom>
          <a:noFill/>
          <a:ln w="9525">
            <a:noFill/>
          </a:ln>
        </p:spPr>
        <p:txBody>
          <a:bodyPr anchor="t" anchorCtr="0">
            <a:spAutoFit/>
          </a:bodyPr>
          <a:p>
            <a:pPr eaLnBrk="0" hangingPunct="0">
              <a:lnSpc>
                <a:spcPct val="125000"/>
              </a:lnSpc>
              <a:buFontTx/>
            </a:pP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18GHz</a:t>
            </a:r>
            <a:r>
              <a:rPr lang="zh-CN" altLang="en-US" sz="1800" dirty="0">
                <a:latin typeface="微软雅黑" panose="020B0503020204020204" pitchFamily="34" charset="-122"/>
                <a:ea typeface="微软雅黑" panose="020B0503020204020204" pitchFamily="34" charset="-122"/>
              </a:rPr>
              <a:t>频段内，</a:t>
            </a:r>
            <a:endParaRPr lang="en-US" altLang="zh-CN" sz="1800" dirty="0">
              <a:latin typeface="微软雅黑" panose="020B0503020204020204" pitchFamily="34" charset="-122"/>
              <a:ea typeface="微软雅黑" panose="020B0503020204020204" pitchFamily="34" charset="-122"/>
            </a:endParaRPr>
          </a:p>
          <a:p>
            <a:pPr eaLnBrk="0" hangingPunct="0">
              <a:lnSpc>
                <a:spcPct val="125000"/>
              </a:lnSpc>
              <a:buFontTx/>
            </a:pPr>
            <a:r>
              <a:rPr lang="zh-CN" altLang="en-US" sz="1800" dirty="0">
                <a:latin typeface="微软雅黑" panose="020B0503020204020204" pitchFamily="34" charset="-122"/>
                <a:ea typeface="微软雅黑" panose="020B0503020204020204" pitchFamily="34" charset="-122"/>
              </a:rPr>
              <a:t>方位角</a:t>
            </a:r>
            <a:r>
              <a:rPr lang="en-US" altLang="zh-CN" sz="18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RCS</a:t>
            </a:r>
            <a:r>
              <a:rPr lang="zh-CN" altLang="en-US" sz="1800" dirty="0">
                <a:latin typeface="微软雅黑" panose="020B0503020204020204" pitchFamily="34" charset="-122"/>
                <a:ea typeface="微软雅黑" panose="020B0503020204020204" pitchFamily="34" charset="-122"/>
              </a:rPr>
              <a:t>均值缩减：</a:t>
            </a:r>
            <a:endParaRPr lang="en-US" altLang="zh-CN" sz="1800" dirty="0">
              <a:latin typeface="微软雅黑" panose="020B0503020204020204" pitchFamily="34" charset="-122"/>
              <a:ea typeface="微软雅黑" panose="020B0503020204020204" pitchFamily="34" charset="-122"/>
            </a:endParaRPr>
          </a:p>
          <a:p>
            <a:pPr eaLnBrk="0" hangingPunct="0">
              <a:lnSpc>
                <a:spcPct val="125000"/>
              </a:lnSpc>
              <a:buFontTx/>
            </a:pPr>
            <a:r>
              <a:rPr lang="en-US" altLang="zh-CN" sz="1800" dirty="0">
                <a:latin typeface="微软雅黑" panose="020B0503020204020204" pitchFamily="34" charset="-122"/>
                <a:ea typeface="微软雅黑" panose="020B0503020204020204" pitchFamily="34" charset="-122"/>
              </a:rPr>
              <a:t>C</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26dB</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X</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25dB</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Ku</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24dB</a:t>
            </a:r>
            <a:endParaRPr lang="zh-CN" altLang="zh-CN" sz="1800" dirty="0">
              <a:latin typeface="微软雅黑" panose="020B0503020204020204" pitchFamily="34" charset="-122"/>
              <a:ea typeface="微软雅黑" panose="020B0503020204020204" pitchFamily="34" charset="-122"/>
            </a:endParaRPr>
          </a:p>
        </p:txBody>
      </p:sp>
      <p:pic>
        <p:nvPicPr>
          <p:cNvPr id="22533" name="Picture 5"/>
          <p:cNvPicPr>
            <a:picLocks noChangeAspect="1" noChangeArrowheads="1"/>
          </p:cNvPicPr>
          <p:nvPr>
            <p:custDataLst>
              <p:tags r:id="rId13"/>
            </p:custDataLst>
          </p:nvPr>
        </p:nvPicPr>
        <p:blipFill>
          <a:blip r:embed="rId14"/>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光启在棱边散射</a:t>
            </a:r>
            <a:r>
              <a:rPr lang="zh-CN" altLang="en-US" sz="2400" b="1" dirty="0">
                <a:solidFill>
                  <a:srgbClr val="FFFFFF"/>
                </a:solidFill>
                <a:latin typeface="微软雅黑" panose="020B0503020204020204" pitchFamily="34" charset="-122"/>
                <a:ea typeface="微软雅黑" panose="020B0503020204020204" pitchFamily="34" charset="-122"/>
                <a:sym typeface="+mn-ea"/>
              </a:rPr>
              <a:t>的全向抑制技术研究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40963" name="矩形 17"/>
          <p:cNvSpPr/>
          <p:nvPr>
            <p:custDataLst>
              <p:tags r:id="rId10"/>
            </p:custDataLst>
          </p:nvPr>
        </p:nvSpPr>
        <p:spPr>
          <a:xfrm>
            <a:off x="1211263" y="2378075"/>
            <a:ext cx="3865562" cy="1129665"/>
          </a:xfrm>
          <a:prstGeom prst="rect">
            <a:avLst/>
          </a:prstGeom>
          <a:noFill/>
          <a:ln w="9525">
            <a:noFill/>
          </a:ln>
        </p:spPr>
        <p:txBody>
          <a:bodyPr anchor="t" anchorCtr="0">
            <a:spAutoFit/>
          </a:bodyPr>
          <a:p>
            <a:pPr eaLnBrk="0" hangingPunct="0">
              <a:lnSpc>
                <a:spcPct val="125000"/>
              </a:lnSpc>
              <a:buFontTx/>
            </a:pP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18GHz</a:t>
            </a:r>
            <a:r>
              <a:rPr lang="zh-CN" altLang="en-US" sz="1800" dirty="0">
                <a:latin typeface="微软雅黑" panose="020B0503020204020204" pitchFamily="34" charset="-122"/>
                <a:ea typeface="微软雅黑" panose="020B0503020204020204" pitchFamily="34" charset="-122"/>
              </a:rPr>
              <a:t>频段内，</a:t>
            </a:r>
            <a:endParaRPr lang="en-US" altLang="zh-CN" sz="1800" dirty="0">
              <a:latin typeface="微软雅黑" panose="020B0503020204020204" pitchFamily="34" charset="-122"/>
              <a:ea typeface="微软雅黑" panose="020B0503020204020204" pitchFamily="34" charset="-122"/>
            </a:endParaRPr>
          </a:p>
          <a:p>
            <a:pPr eaLnBrk="0" hangingPunct="0">
              <a:lnSpc>
                <a:spcPct val="125000"/>
              </a:lnSpc>
              <a:buFontTx/>
            </a:pPr>
            <a:r>
              <a:rPr lang="zh-CN" altLang="en-US" sz="1800" dirty="0">
                <a:latin typeface="微软雅黑" panose="020B0503020204020204" pitchFamily="34" charset="-122"/>
                <a:ea typeface="微软雅黑" panose="020B0503020204020204" pitchFamily="34" charset="-122"/>
              </a:rPr>
              <a:t>方位角</a:t>
            </a:r>
            <a:r>
              <a:rPr lang="en-US" altLang="zh-CN" sz="18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RCS</a:t>
            </a:r>
            <a:r>
              <a:rPr lang="zh-CN" altLang="en-US" sz="1800" dirty="0">
                <a:latin typeface="微软雅黑" panose="020B0503020204020204" pitchFamily="34" charset="-122"/>
                <a:ea typeface="微软雅黑" panose="020B0503020204020204" pitchFamily="34" charset="-122"/>
              </a:rPr>
              <a:t>均值缩减：</a:t>
            </a:r>
            <a:endParaRPr lang="en-US" altLang="zh-CN" sz="1800" dirty="0">
              <a:latin typeface="微软雅黑" panose="020B0503020204020204" pitchFamily="34" charset="-122"/>
              <a:ea typeface="微软雅黑" panose="020B0503020204020204" pitchFamily="34" charset="-122"/>
            </a:endParaRPr>
          </a:p>
          <a:p>
            <a:pPr eaLnBrk="0" hangingPunct="0">
              <a:lnSpc>
                <a:spcPct val="125000"/>
              </a:lnSpc>
              <a:buFontTx/>
            </a:pPr>
            <a:r>
              <a:rPr lang="en-US" altLang="zh-CN" sz="1800" dirty="0">
                <a:latin typeface="微软雅黑" panose="020B0503020204020204" pitchFamily="34" charset="-122"/>
                <a:ea typeface="微软雅黑" panose="020B0503020204020204" pitchFamily="34" charset="-122"/>
              </a:rPr>
              <a:t>C</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26dB</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X</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25dB</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Ku</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24dB</a:t>
            </a:r>
            <a:endParaRPr lang="zh-CN" altLang="zh-CN" sz="1800" dirty="0">
              <a:latin typeface="微软雅黑" panose="020B0503020204020204" pitchFamily="34" charset="-122"/>
              <a:ea typeface="微软雅黑" panose="020B0503020204020204" pitchFamily="34" charset="-122"/>
            </a:endParaRPr>
          </a:p>
        </p:txBody>
      </p:sp>
      <p:pic>
        <p:nvPicPr>
          <p:cNvPr id="41985" name="图片 3"/>
          <p:cNvPicPr>
            <a:picLocks noChangeAspect="1"/>
          </p:cNvPicPr>
          <p:nvPr>
            <p:custDataLst>
              <p:tags r:id="rId11"/>
            </p:custDataLst>
          </p:nvPr>
        </p:nvPicPr>
        <p:blipFill>
          <a:blip r:embed="rId12"/>
          <a:srcRect l="30545" t="15555" b="14445"/>
          <a:stretch>
            <a:fillRect/>
          </a:stretch>
        </p:blipFill>
        <p:spPr>
          <a:xfrm>
            <a:off x="4648200" y="690563"/>
            <a:ext cx="1431925" cy="2359025"/>
          </a:xfrm>
          <a:prstGeom prst="rect">
            <a:avLst/>
          </a:prstGeom>
          <a:noFill/>
          <a:ln w="9525">
            <a:noFill/>
          </a:ln>
        </p:spPr>
      </p:pic>
      <p:pic>
        <p:nvPicPr>
          <p:cNvPr id="41986" name="图片 4"/>
          <p:cNvPicPr>
            <a:picLocks noChangeAspect="1"/>
          </p:cNvPicPr>
          <p:nvPr>
            <p:custDataLst>
              <p:tags r:id="rId13"/>
            </p:custDataLst>
          </p:nvPr>
        </p:nvPicPr>
        <p:blipFill>
          <a:blip r:embed="rId14"/>
          <a:srcRect l="20506" t="12563" r="-2" b="16295"/>
          <a:stretch>
            <a:fillRect/>
          </a:stretch>
        </p:blipFill>
        <p:spPr>
          <a:xfrm>
            <a:off x="4487863" y="2887663"/>
            <a:ext cx="1614487" cy="2130425"/>
          </a:xfrm>
          <a:prstGeom prst="rect">
            <a:avLst/>
          </a:prstGeom>
          <a:noFill/>
          <a:ln w="9525">
            <a:noFill/>
          </a:ln>
        </p:spPr>
      </p:pic>
      <p:pic>
        <p:nvPicPr>
          <p:cNvPr id="41987" name="图片 6"/>
          <p:cNvPicPr>
            <a:picLocks noChangeAspect="1"/>
          </p:cNvPicPr>
          <p:nvPr>
            <p:custDataLst>
              <p:tags r:id="rId15"/>
            </p:custDataLst>
          </p:nvPr>
        </p:nvPicPr>
        <p:blipFill>
          <a:blip r:embed="rId16"/>
          <a:srcRect l="17319"/>
          <a:stretch>
            <a:fillRect/>
          </a:stretch>
        </p:blipFill>
        <p:spPr>
          <a:xfrm>
            <a:off x="1717675" y="2625725"/>
            <a:ext cx="1546225" cy="2430463"/>
          </a:xfrm>
          <a:prstGeom prst="rect">
            <a:avLst/>
          </a:prstGeom>
          <a:noFill/>
          <a:ln w="9525">
            <a:noFill/>
          </a:ln>
        </p:spPr>
      </p:pic>
      <p:pic>
        <p:nvPicPr>
          <p:cNvPr id="41988" name="图片 7"/>
          <p:cNvPicPr>
            <a:picLocks noChangeAspect="1"/>
          </p:cNvPicPr>
          <p:nvPr>
            <p:custDataLst>
              <p:tags r:id="rId17"/>
            </p:custDataLst>
          </p:nvPr>
        </p:nvPicPr>
        <p:blipFill>
          <a:blip r:embed="rId18"/>
          <a:stretch>
            <a:fillRect/>
          </a:stretch>
        </p:blipFill>
        <p:spPr>
          <a:xfrm>
            <a:off x="1547813" y="620713"/>
            <a:ext cx="1443037" cy="2428875"/>
          </a:xfrm>
          <a:prstGeom prst="rect">
            <a:avLst/>
          </a:prstGeom>
          <a:noFill/>
          <a:ln w="9525">
            <a:noFill/>
          </a:ln>
        </p:spPr>
      </p:pic>
      <p:sp>
        <p:nvSpPr>
          <p:cNvPr id="41989" name="文本框 23"/>
          <p:cNvSpPr txBox="1"/>
          <p:nvPr>
            <p:custDataLst>
              <p:tags r:id="rId19"/>
            </p:custDataLst>
          </p:nvPr>
        </p:nvSpPr>
        <p:spPr>
          <a:xfrm>
            <a:off x="2093913" y="801688"/>
            <a:ext cx="1079500" cy="645160"/>
          </a:xfrm>
          <a:prstGeom prst="rect">
            <a:avLst/>
          </a:prstGeom>
          <a:noFill/>
          <a:ln w="9525">
            <a:noFill/>
          </a:ln>
        </p:spPr>
        <p:txBody>
          <a:bodyPr anchor="t" anchorCtr="0">
            <a:spAutoFit/>
          </a:bodyPr>
          <a:p>
            <a:pPr eaLnBrk="0" hangingPunct="0">
              <a:buFontTx/>
            </a:pPr>
            <a:r>
              <a:rPr lang="zh-CN" altLang="en-US" sz="1800" dirty="0">
                <a:latin typeface="微软雅黑" panose="020B0503020204020204" pitchFamily="34" charset="-122"/>
                <a:ea typeface="微软雅黑" panose="020B0503020204020204" pitchFamily="34" charset="-122"/>
              </a:rPr>
              <a:t>金属化边界</a:t>
            </a:r>
            <a:endParaRPr lang="zh-CN" altLang="en-US" sz="1800" dirty="0">
              <a:latin typeface="微软雅黑" panose="020B0503020204020204" pitchFamily="34" charset="-122"/>
              <a:ea typeface="微软雅黑" panose="020B0503020204020204" pitchFamily="34" charset="-122"/>
            </a:endParaRPr>
          </a:p>
        </p:txBody>
      </p:sp>
      <p:cxnSp>
        <p:nvCxnSpPr>
          <p:cNvPr id="33" name="直接连接符 32"/>
          <p:cNvCxnSpPr/>
          <p:nvPr>
            <p:custDataLst>
              <p:tags r:id="rId20"/>
            </p:custDataLst>
          </p:nvPr>
        </p:nvCxnSpPr>
        <p:spPr>
          <a:xfrm flipH="1">
            <a:off x="2652713" y="946150"/>
            <a:ext cx="223838" cy="847725"/>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35" name="直接连接符 34"/>
          <p:cNvCxnSpPr/>
          <p:nvPr>
            <p:custDataLst>
              <p:tags r:id="rId21"/>
            </p:custDataLst>
          </p:nvPr>
        </p:nvCxnSpPr>
        <p:spPr>
          <a:xfrm flipH="1">
            <a:off x="5673725" y="946150"/>
            <a:ext cx="223838" cy="847725"/>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36" name="直接连接符 35"/>
          <p:cNvCxnSpPr/>
          <p:nvPr>
            <p:custDataLst>
              <p:tags r:id="rId22"/>
            </p:custDataLst>
          </p:nvPr>
        </p:nvCxnSpPr>
        <p:spPr>
          <a:xfrm flipH="1">
            <a:off x="2751138" y="3094038"/>
            <a:ext cx="223838" cy="84613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37" name="直接连接符 36"/>
          <p:cNvCxnSpPr/>
          <p:nvPr>
            <p:custDataLst>
              <p:tags r:id="rId23"/>
            </p:custDataLst>
          </p:nvPr>
        </p:nvCxnSpPr>
        <p:spPr>
          <a:xfrm flipH="1">
            <a:off x="5510213" y="3097213"/>
            <a:ext cx="223838" cy="846138"/>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16" name="直接连接符 15"/>
          <p:cNvCxnSpPr/>
          <p:nvPr>
            <p:custDataLst>
              <p:tags r:id="rId24"/>
            </p:custDataLst>
          </p:nvPr>
        </p:nvCxnSpPr>
        <p:spPr>
          <a:xfrm flipV="1">
            <a:off x="2876550" y="728663"/>
            <a:ext cx="266700" cy="171450"/>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18" name="直接连接符 17"/>
          <p:cNvCxnSpPr/>
          <p:nvPr>
            <p:custDataLst>
              <p:tags r:id="rId25"/>
            </p:custDataLst>
          </p:nvPr>
        </p:nvCxnSpPr>
        <p:spPr>
          <a:xfrm flipV="1">
            <a:off x="2646363" y="1438275"/>
            <a:ext cx="547688" cy="379413"/>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20" name="直接连接符 19"/>
          <p:cNvCxnSpPr/>
          <p:nvPr>
            <p:custDataLst>
              <p:tags r:id="rId26"/>
            </p:custDataLst>
          </p:nvPr>
        </p:nvCxnSpPr>
        <p:spPr>
          <a:xfrm flipV="1">
            <a:off x="5897563" y="766763"/>
            <a:ext cx="266700" cy="171450"/>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21" name="直接连接符 20"/>
          <p:cNvCxnSpPr/>
          <p:nvPr>
            <p:custDataLst>
              <p:tags r:id="rId27"/>
            </p:custDataLst>
          </p:nvPr>
        </p:nvCxnSpPr>
        <p:spPr>
          <a:xfrm flipV="1">
            <a:off x="5697538" y="1422400"/>
            <a:ext cx="546100" cy="381000"/>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22" name="直接连接符 21"/>
          <p:cNvCxnSpPr/>
          <p:nvPr>
            <p:custDataLst>
              <p:tags r:id="rId28"/>
            </p:custDataLst>
          </p:nvPr>
        </p:nvCxnSpPr>
        <p:spPr>
          <a:xfrm flipV="1">
            <a:off x="2986088" y="2924175"/>
            <a:ext cx="266700" cy="169863"/>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23" name="直接连接符 22"/>
          <p:cNvCxnSpPr/>
          <p:nvPr>
            <p:custDataLst>
              <p:tags r:id="rId29"/>
            </p:custDataLst>
          </p:nvPr>
        </p:nvCxnSpPr>
        <p:spPr>
          <a:xfrm flipV="1">
            <a:off x="2763838" y="3541713"/>
            <a:ext cx="547688" cy="379413"/>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26" name="直接连接符 25"/>
          <p:cNvCxnSpPr/>
          <p:nvPr>
            <p:custDataLst>
              <p:tags r:id="rId30"/>
            </p:custDataLst>
          </p:nvPr>
        </p:nvCxnSpPr>
        <p:spPr>
          <a:xfrm flipV="1">
            <a:off x="5748338" y="2863850"/>
            <a:ext cx="266700" cy="171450"/>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28" name="直接连接符 27"/>
          <p:cNvCxnSpPr/>
          <p:nvPr>
            <p:custDataLst>
              <p:tags r:id="rId31"/>
            </p:custDataLst>
          </p:nvPr>
        </p:nvCxnSpPr>
        <p:spPr>
          <a:xfrm flipV="1">
            <a:off x="5518150" y="3573463"/>
            <a:ext cx="546100" cy="379413"/>
          </a:xfrm>
          <a:prstGeom prst="line">
            <a:avLst/>
          </a:prstGeom>
          <a:ln>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9" name="右箭头 8"/>
          <p:cNvSpPr/>
          <p:nvPr>
            <p:custDataLst>
              <p:tags r:id="rId32"/>
            </p:custDataLst>
          </p:nvPr>
        </p:nvSpPr>
        <p:spPr>
          <a:xfrm>
            <a:off x="3336925" y="1711325"/>
            <a:ext cx="925513" cy="212725"/>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 name="右箭头 31"/>
          <p:cNvSpPr/>
          <p:nvPr>
            <p:custDataLst>
              <p:tags r:id="rId33"/>
            </p:custDataLst>
          </p:nvPr>
        </p:nvSpPr>
        <p:spPr>
          <a:xfrm>
            <a:off x="3508375" y="3360738"/>
            <a:ext cx="927100" cy="212725"/>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 name="矩形 33"/>
          <p:cNvSpPr/>
          <p:nvPr>
            <p:custDataLst>
              <p:tags r:id="rId34"/>
            </p:custDataLst>
          </p:nvPr>
        </p:nvSpPr>
        <p:spPr>
          <a:xfrm>
            <a:off x="6365875" y="1492250"/>
            <a:ext cx="2706370" cy="922020"/>
          </a:xfrm>
          <a:prstGeom prst="rect">
            <a:avLst/>
          </a:prstGeom>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HH</a:t>
            </a:r>
            <a:r>
              <a:rPr kumimoji="0" lang="zh-CN" altLang="en-US"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极化散射亮点缩减</a:t>
            </a:r>
            <a:endParaRPr kumimoji="0" lang="en-US" altLang="zh-CN"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加载前：</a:t>
            </a:r>
            <a:r>
              <a:rPr kumimoji="0" lang="en-US" altLang="zh-CN"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HH(</a:t>
            </a:r>
            <a:r>
              <a:rPr kumimoji="0" lang="zh-CN" altLang="en-US"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昆虫量级）</a:t>
            </a:r>
            <a:endParaRPr kumimoji="0" lang="en-US" altLang="zh-CN"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加载后：</a:t>
            </a:r>
            <a:r>
              <a:rPr kumimoji="0" lang="en-US" altLang="zh-CN"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HH-13.0dB</a:t>
            </a:r>
            <a:endParaRPr kumimoji="0" lang="en-US" altLang="zh-CN"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40" name="矩形 39"/>
          <p:cNvSpPr/>
          <p:nvPr>
            <p:custDataLst>
              <p:tags r:id="rId35"/>
            </p:custDataLst>
          </p:nvPr>
        </p:nvSpPr>
        <p:spPr>
          <a:xfrm>
            <a:off x="6372225" y="3578225"/>
            <a:ext cx="2699385" cy="922020"/>
          </a:xfrm>
          <a:prstGeom prst="rect">
            <a:avLst/>
          </a:prstGeom>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VV</a:t>
            </a:r>
            <a:r>
              <a:rPr kumimoji="0" lang="zh-CN" altLang="en-US"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极化散射亮点缩减</a:t>
            </a:r>
            <a:endParaRPr kumimoji="0" lang="en-US" altLang="zh-CN"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加载前：</a:t>
            </a:r>
            <a:r>
              <a:rPr kumimoji="0" lang="en-US" altLang="zh-CN"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VV</a:t>
            </a:r>
            <a:r>
              <a:rPr lang="en-US" altLang="zh-CN" sz="1800" b="1"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a:t>
            </a:r>
            <a:r>
              <a:rPr lang="zh-CN" altLang="en-US" sz="1800" b="1"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昆虫量级）</a:t>
            </a:r>
            <a:endParaRPr kumimoji="0" lang="en-US" altLang="zh-CN"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加载后：</a:t>
            </a:r>
            <a:r>
              <a:rPr kumimoji="0" lang="en-US" altLang="zh-CN"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VV-22.3dB</a:t>
            </a:r>
            <a:endParaRPr kumimoji="0" lang="zh-CN" altLang="en-US" sz="18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pic>
        <p:nvPicPr>
          <p:cNvPr id="22533" name="Picture 5"/>
          <p:cNvPicPr>
            <a:picLocks noChangeAspect="1" noChangeArrowheads="1"/>
          </p:cNvPicPr>
          <p:nvPr>
            <p:custDataLst>
              <p:tags r:id="rId36"/>
            </p:custDataLst>
          </p:nvPr>
        </p:nvPicPr>
        <p:blipFill>
          <a:blip r:embed="rId37"/>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光启在表面波散射的全向抑制</a:t>
            </a:r>
            <a:r>
              <a:rPr lang="zh-CN" altLang="en-US" sz="2400" b="1" dirty="0">
                <a:solidFill>
                  <a:srgbClr val="FFFFFF"/>
                </a:solidFill>
                <a:latin typeface="微软雅黑" panose="020B0503020204020204" pitchFamily="34" charset="-122"/>
                <a:ea typeface="微软雅黑" panose="020B0503020204020204" pitchFamily="34" charset="-122"/>
                <a:sym typeface="+mn-ea"/>
              </a:rPr>
              <a:t>技术研究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3" name="内容占位符 4"/>
          <p:cNvSpPr txBox="1"/>
          <p:nvPr>
            <p:custDataLst>
              <p:tags r:id="rId10"/>
            </p:custDataLst>
          </p:nvPr>
        </p:nvSpPr>
        <p:spPr>
          <a:xfrm>
            <a:off x="303213" y="803275"/>
            <a:ext cx="8013700" cy="2847975"/>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ct val="120000"/>
              </a:lnSpc>
              <a:spcBef>
                <a:spcPct val="0"/>
              </a:spcBef>
              <a:spcAft>
                <a:spcPts val="50"/>
              </a:spcAft>
              <a:buClrTx/>
              <a:buSzTx/>
              <a:buFont typeface="Wingdings" panose="05000000000000000000" pitchFamily="2" charset="2"/>
              <a:buChar char="n"/>
              <a:defRPr/>
            </a:pPr>
            <a:r>
              <a:rPr kumimoji="0" lang="zh-CN" altLang="en-US" sz="24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电磁场景：</a:t>
            </a:r>
            <a:r>
              <a:rPr kumimoji="0" lang="zh-CN" altLang="en-US"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电磁波掠入射到光滑表面上，激励出表面波电流，电流沿表面传播过程中，在不连续金属端面上产生的二次散射回波</a:t>
            </a:r>
            <a:endParaRPr kumimoji="0" lang="en-US" altLang="zh-CN"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ts val="50"/>
              </a:spcAft>
              <a:buClrTx/>
              <a:buSzTx/>
              <a:buFont typeface="Wingdings" panose="05000000000000000000" pitchFamily="2" charset="2"/>
              <a:buChar char="n"/>
              <a:defRPr/>
            </a:pPr>
            <a:endParaRPr kumimoji="0" lang="en-US" altLang="zh-CN"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pic>
        <p:nvPicPr>
          <p:cNvPr id="43011" name="组合 16"/>
          <p:cNvPicPr>
            <a:picLocks noChangeAspect="1"/>
          </p:cNvPicPr>
          <p:nvPr>
            <p:custDataLst>
              <p:tags r:id="rId11"/>
            </p:custDataLst>
          </p:nvPr>
        </p:nvPicPr>
        <p:blipFill>
          <a:blip r:embed="rId12"/>
          <a:stretch>
            <a:fillRect/>
          </a:stretch>
        </p:blipFill>
        <p:spPr>
          <a:xfrm>
            <a:off x="1933575" y="2244725"/>
            <a:ext cx="4752975" cy="2197100"/>
          </a:xfrm>
          <a:prstGeom prst="rect">
            <a:avLst/>
          </a:prstGeom>
          <a:noFill/>
          <a:ln w="9525">
            <a:noFill/>
          </a:ln>
        </p:spPr>
      </p:pic>
      <p:pic>
        <p:nvPicPr>
          <p:cNvPr id="22533" name="Picture 5"/>
          <p:cNvPicPr>
            <a:picLocks noChangeAspect="1" noChangeArrowheads="1"/>
          </p:cNvPicPr>
          <p:nvPr>
            <p:custDataLst>
              <p:tags r:id="rId13"/>
            </p:custDataLst>
          </p:nvPr>
        </p:nvPicPr>
        <p:blipFill>
          <a:blip r:embed="rId14"/>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光启在表面波散射的全向抑制技术研究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2533" name="Picture 5"/>
          <p:cNvPicPr>
            <a:picLocks noChangeAspect="1" noChangeArrowheads="1"/>
          </p:cNvPicPr>
          <p:nvPr>
            <p:custDataLst>
              <p:tags r:id="rId10"/>
            </p:custDataLst>
          </p:nvPr>
        </p:nvPicPr>
        <p:blipFill>
          <a:blip r:embed="rId11"/>
          <a:srcRect/>
          <a:stretch>
            <a:fillRect/>
          </a:stretch>
        </p:blipFill>
        <p:spPr bwMode="auto">
          <a:xfrm>
            <a:off x="7642225" y="0"/>
            <a:ext cx="1512888" cy="258763"/>
          </a:xfrm>
          <a:prstGeom prst="rect">
            <a:avLst/>
          </a:prstGeom>
          <a:noFill/>
          <a:ln w="9525">
            <a:noFill/>
            <a:miter lim="800000"/>
            <a:headEnd/>
            <a:tailEnd/>
          </a:ln>
        </p:spPr>
      </p:pic>
      <p:pic>
        <p:nvPicPr>
          <p:cNvPr id="15" name="图片 14"/>
          <p:cNvPicPr>
            <a:picLocks noChangeAspect="1"/>
          </p:cNvPicPr>
          <p:nvPr/>
        </p:nvPicPr>
        <p:blipFill>
          <a:blip r:embed="rId12"/>
          <a:stretch>
            <a:fillRect/>
          </a:stretch>
        </p:blipFill>
        <p:spPr>
          <a:xfrm>
            <a:off x="587375" y="970280"/>
            <a:ext cx="8036560" cy="40805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超材料超级吸波体研究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2533" name="Picture 5"/>
          <p:cNvPicPr>
            <a:picLocks noChangeAspect="1" noChangeArrowheads="1"/>
          </p:cNvPicPr>
          <p:nvPr>
            <p:custDataLst>
              <p:tags r:id="rId10"/>
            </p:custDataLst>
          </p:nvPr>
        </p:nvPicPr>
        <p:blipFill>
          <a:blip r:embed="rId11"/>
          <a:srcRect/>
          <a:stretch>
            <a:fillRect/>
          </a:stretch>
        </p:blipFill>
        <p:spPr bwMode="auto">
          <a:xfrm>
            <a:off x="7642225" y="0"/>
            <a:ext cx="1512888" cy="258763"/>
          </a:xfrm>
          <a:prstGeom prst="rect">
            <a:avLst/>
          </a:prstGeom>
          <a:noFill/>
          <a:ln w="9525">
            <a:noFill/>
            <a:miter lim="800000"/>
            <a:headEnd/>
            <a:tailEnd/>
          </a:ln>
        </p:spPr>
      </p:pic>
      <p:sp>
        <p:nvSpPr>
          <p:cNvPr id="11" name="内容占位符 4"/>
          <p:cNvSpPr txBox="1"/>
          <p:nvPr>
            <p:custDataLst>
              <p:tags r:id="rId12"/>
            </p:custDataLst>
          </p:nvPr>
        </p:nvSpPr>
        <p:spPr>
          <a:xfrm>
            <a:off x="303213" y="941388"/>
            <a:ext cx="6021388" cy="1682750"/>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电磁场景：</a:t>
            </a: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来波沿吸波蜂窝</a:t>
            </a:r>
            <a:r>
              <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L/W</a:t>
            </a:r>
            <a:r>
              <a:rPr kumimoji="0" lang="zh-CN" altLang="en-US"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向入射情况下，吸收效能最大化</a:t>
            </a:r>
            <a:endPar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endParaRPr kumimoji="0" lang="en-US" altLang="zh-CN" sz="18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grpSp>
        <p:nvGrpSpPr>
          <p:cNvPr id="45059" name="组合 15"/>
          <p:cNvGrpSpPr/>
          <p:nvPr/>
        </p:nvGrpSpPr>
        <p:grpSpPr>
          <a:xfrm>
            <a:off x="6216650" y="1268413"/>
            <a:ext cx="2825750" cy="1355725"/>
            <a:chOff x="2211366" y="1479239"/>
            <a:chExt cx="6123233" cy="2406519"/>
          </a:xfrm>
        </p:grpSpPr>
        <p:pic>
          <p:nvPicPr>
            <p:cNvPr id="45060" name="Picture 26"/>
            <p:cNvPicPr>
              <a:picLocks noChangeAspect="1"/>
            </p:cNvPicPr>
            <p:nvPr>
              <p:custDataLst>
                <p:tags r:id="rId13"/>
              </p:custDataLst>
            </p:nvPr>
          </p:nvPicPr>
          <p:blipFill>
            <a:blip r:embed="rId14"/>
            <a:stretch>
              <a:fillRect/>
            </a:stretch>
          </p:blipFill>
          <p:spPr>
            <a:xfrm flipH="1">
              <a:off x="2267745" y="1479239"/>
              <a:ext cx="6066854" cy="2406519"/>
            </a:xfrm>
            <a:prstGeom prst="rect">
              <a:avLst/>
            </a:prstGeom>
            <a:noFill/>
            <a:ln w="9525">
              <a:noFill/>
            </a:ln>
          </p:spPr>
        </p:pic>
        <p:cxnSp>
          <p:nvCxnSpPr>
            <p:cNvPr id="15" name="直接箭头连接符 14"/>
            <p:cNvCxnSpPr/>
            <p:nvPr>
              <p:custDataLst>
                <p:tags r:id="rId15"/>
              </p:custDataLst>
            </p:nvPr>
          </p:nvCxnSpPr>
          <p:spPr>
            <a:xfrm>
              <a:off x="2520968" y="2068187"/>
              <a:ext cx="1155846"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custDataLst>
                <p:tags r:id="rId16"/>
              </p:custDataLst>
            </p:nvPr>
          </p:nvCxnSpPr>
          <p:spPr>
            <a:xfrm>
              <a:off x="2520968" y="2358436"/>
              <a:ext cx="85312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17"/>
              </p:custDataLst>
            </p:nvPr>
          </p:nvCxnSpPr>
          <p:spPr>
            <a:xfrm flipV="1">
              <a:off x="2520968" y="2645865"/>
              <a:ext cx="467843"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18"/>
              </p:custDataLst>
            </p:nvPr>
          </p:nvCxnSpPr>
          <p:spPr>
            <a:xfrm flipV="1">
              <a:off x="2520968" y="2924840"/>
              <a:ext cx="467843" cy="563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custDataLst>
                <p:tags r:id="rId19"/>
              </p:custDataLst>
            </p:nvPr>
          </p:nvCxnSpPr>
          <p:spPr>
            <a:xfrm>
              <a:off x="2520968" y="3217906"/>
              <a:ext cx="85312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custDataLst>
                <p:tags r:id="rId20"/>
              </p:custDataLst>
            </p:nvPr>
          </p:nvCxnSpPr>
          <p:spPr>
            <a:xfrm>
              <a:off x="2520968" y="3505335"/>
              <a:ext cx="1155846"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067" name="文本框 6"/>
            <p:cNvSpPr txBox="1"/>
            <p:nvPr>
              <p:custDataLst>
                <p:tags r:id="rId21"/>
              </p:custDataLst>
            </p:nvPr>
          </p:nvSpPr>
          <p:spPr>
            <a:xfrm>
              <a:off x="2211366" y="1485614"/>
              <a:ext cx="2237601" cy="575988"/>
            </a:xfrm>
            <a:prstGeom prst="rect">
              <a:avLst/>
            </a:prstGeom>
            <a:noFill/>
            <a:ln w="9525">
              <a:noFill/>
            </a:ln>
          </p:spPr>
          <p:txBody>
            <a:bodyPr wrap="none" anchor="t" anchorCtr="0">
              <a:spAutoFit/>
            </a:bodyPr>
            <a:p>
              <a:pPr eaLnBrk="0" hangingPunct="0">
                <a:buFontTx/>
              </a:pPr>
              <a:r>
                <a:rPr lang="zh-CN" altLang="en-US" sz="1200" dirty="0">
                  <a:latin typeface="Arial" panose="020B0604020202020204" pitchFamily="34" charset="0"/>
                  <a:ea typeface="宋体" panose="02010600030101010101" pitchFamily="2" charset="-122"/>
                </a:rPr>
                <a:t>电磁波方向</a:t>
              </a:r>
              <a:endParaRPr lang="zh-CN" altLang="en-US" sz="1200" dirty="0">
                <a:latin typeface="Arial" panose="020B0604020202020204" pitchFamily="34" charset="0"/>
                <a:ea typeface="宋体" panose="02010600030101010101" pitchFamily="2" charset="-122"/>
              </a:endParaRPr>
            </a:p>
          </p:txBody>
        </p:sp>
        <p:cxnSp>
          <p:nvCxnSpPr>
            <p:cNvPr id="25" name="直接箭头连接符 24"/>
            <p:cNvCxnSpPr/>
            <p:nvPr>
              <p:custDataLst>
                <p:tags r:id="rId22"/>
              </p:custDataLst>
            </p:nvPr>
          </p:nvCxnSpPr>
          <p:spPr>
            <a:xfrm flipV="1">
              <a:off x="5018421" y="1479239"/>
              <a:ext cx="0" cy="87919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069" name="文本框 6"/>
            <p:cNvSpPr txBox="1"/>
            <p:nvPr>
              <p:custDataLst>
                <p:tags r:id="rId23"/>
              </p:custDataLst>
            </p:nvPr>
          </p:nvSpPr>
          <p:spPr>
            <a:xfrm>
              <a:off x="4863880" y="1495846"/>
              <a:ext cx="1605433" cy="491983"/>
            </a:xfrm>
            <a:prstGeom prst="rect">
              <a:avLst/>
            </a:prstGeom>
            <a:noFill/>
            <a:ln w="9525">
              <a:noFill/>
            </a:ln>
          </p:spPr>
          <p:txBody>
            <a:bodyPr wrap="none" anchor="t" anchorCtr="0">
              <a:spAutoFit/>
            </a:bodyPr>
            <a:p>
              <a:pPr eaLnBrk="0" hangingPunct="0">
                <a:buFontTx/>
              </a:pPr>
              <a:r>
                <a:rPr lang="zh-CN" altLang="en-US" sz="1200" dirty="0">
                  <a:latin typeface="Arial" panose="020B0604020202020204" pitchFamily="34" charset="0"/>
                  <a:ea typeface="宋体" panose="02010600030101010101" pitchFamily="2" charset="-122"/>
                </a:rPr>
                <a:t>蜂窝</a:t>
              </a:r>
              <a:r>
                <a:rPr lang="en-US" altLang="zh-CN" sz="1200" dirty="0">
                  <a:latin typeface="Arial" panose="020B0604020202020204" pitchFamily="34" charset="0"/>
                  <a:ea typeface="宋体" panose="02010600030101010101" pitchFamily="2" charset="-122"/>
                </a:rPr>
                <a:t>T</a:t>
              </a:r>
              <a:r>
                <a:rPr lang="zh-CN" altLang="en-US" sz="1200" dirty="0">
                  <a:latin typeface="Arial" panose="020B0604020202020204" pitchFamily="34" charset="0"/>
                  <a:ea typeface="宋体" panose="02010600030101010101" pitchFamily="2" charset="-122"/>
                </a:rPr>
                <a:t>向</a:t>
              </a:r>
              <a:endParaRPr lang="zh-CN" altLang="en-US" sz="1200" dirty="0">
                <a:latin typeface="Arial" panose="020B0604020202020204" pitchFamily="34" charset="0"/>
                <a:ea typeface="宋体" panose="02010600030101010101" pitchFamily="2" charset="-122"/>
              </a:endParaRPr>
            </a:p>
          </p:txBody>
        </p:sp>
      </p:grpSp>
      <p:pic>
        <p:nvPicPr>
          <p:cNvPr id="23" name="图片 22"/>
          <p:cNvPicPr>
            <a:picLocks noChangeAspect="1"/>
          </p:cNvPicPr>
          <p:nvPr>
            <p:custDataLst>
              <p:tags r:id="rId24"/>
            </p:custDataLst>
          </p:nvPr>
        </p:nvPicPr>
        <p:blipFill>
          <a:blip r:embed="rId25">
            <a:extLst>
              <a:ext uri="{28A0092B-C50C-407E-A947-70E740481C1C}">
                <a14:useLocalDpi xmlns:a14="http://schemas.microsoft.com/office/drawing/2010/main" val="0"/>
              </a:ext>
            </a:extLst>
          </a:blip>
          <a:stretch>
            <a:fillRect/>
          </a:stretch>
        </p:blipFill>
        <p:spPr>
          <a:xfrm>
            <a:off x="1549400" y="2010310"/>
            <a:ext cx="3930555" cy="2946793"/>
          </a:xfrm>
          <a:prstGeom prst="rect">
            <a:avLst/>
          </a:prstGeom>
        </p:spPr>
      </p:pic>
      <p:graphicFrame>
        <p:nvGraphicFramePr>
          <p:cNvPr id="9" name="对象 8"/>
          <p:cNvGraphicFramePr/>
          <p:nvPr>
            <p:custDataLst>
              <p:tags r:id="rId26"/>
            </p:custDataLst>
          </p:nvPr>
        </p:nvGraphicFramePr>
        <p:xfrm>
          <a:off x="6221730" y="2893695"/>
          <a:ext cx="2922270" cy="1621790"/>
        </p:xfrm>
        <a:graphic>
          <a:graphicData uri="http://schemas.openxmlformats.org/presentationml/2006/ole">
            <mc:AlternateContent xmlns:mc="http://schemas.openxmlformats.org/markup-compatibility/2006">
              <mc:Choice xmlns:v="urn:schemas-microsoft-com:vml" Requires="v">
                <p:oleObj spid="_x0000_s10" name="" r:id="rId27" imgW="4328160" imgH="2484120" progId="Paint.Picture">
                  <p:embed/>
                </p:oleObj>
              </mc:Choice>
              <mc:Fallback>
                <p:oleObj name="" r:id="rId27" imgW="4328160" imgH="2484120" progId="Paint.Picture">
                  <p:embed/>
                  <p:pic>
                    <p:nvPicPr>
                      <p:cNvPr id="0" name="图片 9"/>
                      <p:cNvPicPr/>
                      <p:nvPr/>
                    </p:nvPicPr>
                    <p:blipFill>
                      <a:blip r:embed="rId28"/>
                      <a:stretch>
                        <a:fillRect/>
                      </a:stretch>
                    </p:blipFill>
                    <p:spPr>
                      <a:xfrm>
                        <a:off x="6221730" y="2893695"/>
                        <a:ext cx="2922270" cy="1621790"/>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en-US" altLang="zh-CN" sz="2400" b="1" dirty="0">
                <a:solidFill>
                  <a:srgbClr val="FFFFFF"/>
                </a:solidFill>
                <a:latin typeface="微软雅黑" panose="020B0503020204020204" pitchFamily="34" charset="-122"/>
                <a:ea typeface="微软雅黑" panose="020B0503020204020204" pitchFamily="34" charset="-122"/>
                <a:sym typeface="+mn-ea"/>
              </a:rPr>
              <a:t>YS</a:t>
            </a:r>
            <a:r>
              <a:rPr lang="zh-CN" altLang="en-US" sz="2400" b="1" dirty="0">
                <a:solidFill>
                  <a:srgbClr val="FFFFFF"/>
                </a:solidFill>
                <a:latin typeface="微软雅黑" panose="020B0503020204020204" pitchFamily="34" charset="-122"/>
                <a:ea typeface="微软雅黑" panose="020B0503020204020204" pitchFamily="34" charset="-122"/>
                <a:sym typeface="+mn-ea"/>
              </a:rPr>
              <a:t>天线技术</a:t>
            </a:r>
            <a:r>
              <a:rPr lang="zh-CN" altLang="en-US" sz="2400" b="1" dirty="0">
                <a:solidFill>
                  <a:srgbClr val="FFFFFF"/>
                </a:solidFill>
                <a:latin typeface="微软雅黑" panose="020B0503020204020204" pitchFamily="34" charset="-122"/>
                <a:ea typeface="微软雅黑" panose="020B0503020204020204" pitchFamily="34" charset="-122"/>
                <a:sym typeface="+mn-ea"/>
              </a:rPr>
              <a:t>研究</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3" name="内容占位符 4"/>
          <p:cNvSpPr txBox="1"/>
          <p:nvPr>
            <p:custDataLst>
              <p:tags r:id="rId10"/>
            </p:custDataLst>
          </p:nvPr>
        </p:nvSpPr>
        <p:spPr>
          <a:xfrm>
            <a:off x="303213" y="803275"/>
            <a:ext cx="5132388" cy="3424238"/>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电磁场景</a:t>
            </a:r>
            <a:r>
              <a:rPr kumimoji="0" lang="zh-CN" altLang="en-US"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：极低散射天线辐射体</a:t>
            </a:r>
            <a:endParaRPr kumimoji="0" lang="en-US" altLang="zh-CN" sz="20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graphicFrame>
        <p:nvGraphicFramePr>
          <p:cNvPr id="13" name="对象 12"/>
          <p:cNvGraphicFramePr/>
          <p:nvPr>
            <p:custDataLst>
              <p:tags r:id="rId11"/>
            </p:custDataLst>
          </p:nvPr>
        </p:nvGraphicFramePr>
        <p:xfrm>
          <a:off x="6308725" y="1316990"/>
          <a:ext cx="2233295" cy="1816100"/>
        </p:xfrm>
        <a:graphic>
          <a:graphicData uri="http://schemas.openxmlformats.org/presentationml/2006/ole">
            <mc:AlternateContent xmlns:mc="http://schemas.openxmlformats.org/markup-compatibility/2006">
              <mc:Choice xmlns:v="urn:schemas-microsoft-com:vml" Requires="v">
                <p:oleObj spid="_x0000_s14" name="" r:id="rId12" imgW="1623060" imgH="1303020" progId="Paint.Picture">
                  <p:embed/>
                </p:oleObj>
              </mc:Choice>
              <mc:Fallback>
                <p:oleObj name="" r:id="rId12" imgW="1623060" imgH="1303020" progId="Paint.Picture">
                  <p:embed/>
                  <p:pic>
                    <p:nvPicPr>
                      <p:cNvPr id="0" name="图片 6"/>
                      <p:cNvPicPr/>
                      <p:nvPr/>
                    </p:nvPicPr>
                    <p:blipFill>
                      <a:blip r:embed="rId13"/>
                      <a:stretch>
                        <a:fillRect/>
                      </a:stretch>
                    </p:blipFill>
                    <p:spPr>
                      <a:xfrm>
                        <a:off x="6308725" y="1316990"/>
                        <a:ext cx="2233295" cy="1816100"/>
                      </a:xfrm>
                      <a:prstGeom prst="rect">
                        <a:avLst/>
                      </a:prstGeom>
                    </p:spPr>
                  </p:pic>
                </p:oleObj>
              </mc:Fallback>
            </mc:AlternateContent>
          </a:graphicData>
        </a:graphic>
      </p:graphicFrame>
      <p:pic>
        <p:nvPicPr>
          <p:cNvPr id="22533" name="Picture 5"/>
          <p:cNvPicPr>
            <a:picLocks noChangeAspect="1" noChangeArrowheads="1"/>
          </p:cNvPicPr>
          <p:nvPr>
            <p:custDataLst>
              <p:tags r:id="rId14"/>
            </p:custDataLst>
          </p:nvPr>
        </p:nvPicPr>
        <p:blipFill>
          <a:blip r:embed="rId15"/>
          <a:srcRect/>
          <a:stretch>
            <a:fillRect/>
          </a:stretch>
        </p:blipFill>
        <p:spPr bwMode="auto">
          <a:xfrm>
            <a:off x="7642225" y="0"/>
            <a:ext cx="1512888" cy="258763"/>
          </a:xfrm>
          <a:prstGeom prst="rect">
            <a:avLst/>
          </a:prstGeom>
          <a:noFill/>
          <a:ln w="9525">
            <a:noFill/>
            <a:miter lim="800000"/>
            <a:headEnd/>
            <a:tailEnd/>
          </a:ln>
        </p:spPr>
      </p:pic>
      <p:pic>
        <p:nvPicPr>
          <p:cNvPr id="7" name="图片 6"/>
          <p:cNvPicPr>
            <a:picLocks noChangeAspect="1"/>
          </p:cNvPicPr>
          <p:nvPr/>
        </p:nvPicPr>
        <p:blipFill>
          <a:blip r:embed="rId16"/>
          <a:stretch>
            <a:fillRect/>
          </a:stretch>
        </p:blipFill>
        <p:spPr>
          <a:xfrm>
            <a:off x="457200" y="1864995"/>
            <a:ext cx="5222240" cy="26682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en-US" altLang="zh-CN" sz="2400" b="1" dirty="0">
                <a:solidFill>
                  <a:srgbClr val="FFFFFF"/>
                </a:solidFill>
                <a:latin typeface="微软雅黑" panose="020B0503020204020204" pitchFamily="34" charset="-122"/>
                <a:ea typeface="微软雅黑" panose="020B0503020204020204" pitchFamily="34" charset="-122"/>
                <a:sym typeface="+mn-ea"/>
              </a:rPr>
              <a:t>海量超材料制造</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文本框 6"/>
          <p:cNvSpPr txBox="1"/>
          <p:nvPr>
            <p:custDataLst>
              <p:tags r:id="rId10"/>
            </p:custDataLst>
          </p:nvPr>
        </p:nvSpPr>
        <p:spPr>
          <a:xfrm>
            <a:off x="435408" y="1065213"/>
            <a:ext cx="8273183" cy="1083945"/>
          </a:xfrm>
          <a:prstGeom prst="rect">
            <a:avLst/>
          </a:prstGeom>
          <a:noFill/>
        </p:spPr>
        <p:txBody>
          <a:bodyPr wrap="square" lIns="68580" tIns="34290" rIns="68580" bIns="34290" rtlCol="0">
            <a:spAutoFit/>
          </a:bodyPr>
          <a:p>
            <a:pPr>
              <a:lnSpc>
                <a:spcPct val="150000"/>
              </a:lnSpc>
              <a:buClr>
                <a:srgbClr val="3B7DCD"/>
              </a:buClr>
            </a:pPr>
            <a:r>
              <a:rPr lang="zh-CN" altLang="en-US" sz="2000" dirty="0">
                <a:solidFill>
                  <a:schemeClr val="bg1">
                    <a:lumMod val="95000"/>
                  </a:schemeClr>
                </a:solidFill>
                <a:latin typeface="微软雅黑" panose="020B0503020204020204" pitchFamily="34" charset="-122"/>
                <a:ea typeface="微软雅黑" panose="020B0503020204020204" pitchFamily="34" charset="-122"/>
              </a:rPr>
              <a:t>2012~2023年光启超材料技术研制过程中，共制造并精密检测了</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a:p>
            <a:pPr>
              <a:lnSpc>
                <a:spcPct val="150000"/>
              </a:lnSpc>
              <a:buClr>
                <a:srgbClr val="3B7DCD"/>
              </a:buClr>
            </a:pP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33.05</a:t>
            </a:r>
            <a:r>
              <a:rPr lang="zh-CN" altLang="en-US" sz="2400" b="1" dirty="0">
                <a:solidFill>
                  <a:schemeClr val="bg1">
                    <a:lumMod val="95000"/>
                  </a:schemeClr>
                </a:solidFill>
                <a:latin typeface="微软雅黑" panose="020B0503020204020204" pitchFamily="34" charset="-122"/>
                <a:ea typeface="微软雅黑" panose="020B0503020204020204" pitchFamily="34" charset="-122"/>
              </a:rPr>
              <a:t>亿</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个微结构</a:t>
            </a:r>
            <a:endParaRPr lang="en-US" altLang="zh-CN" sz="1600" b="1" dirty="0">
              <a:solidFill>
                <a:srgbClr val="3B7DCD"/>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403618" y="2450918"/>
            <a:ext cx="2272115" cy="2351423"/>
            <a:chOff x="513574" y="1610976"/>
            <a:chExt cx="2272115" cy="2351423"/>
          </a:xfrm>
        </p:grpSpPr>
        <p:pic>
          <p:nvPicPr>
            <p:cNvPr id="17" name="图片 16"/>
            <p:cNvPicPr>
              <a:picLocks noChangeAspect="1"/>
            </p:cNvPicPr>
            <p:nvPr>
              <p:custDataLst>
                <p:tags r:id="rId11"/>
              </p:custDataLst>
            </p:nvPr>
          </p:nvPicPr>
          <p:blipFill>
            <a:blip r:embed="rId12"/>
            <a:stretch>
              <a:fillRect/>
            </a:stretch>
          </p:blipFill>
          <p:spPr>
            <a:xfrm>
              <a:off x="513574" y="1610976"/>
              <a:ext cx="2272115" cy="1146877"/>
            </a:xfrm>
            <a:prstGeom prst="rect">
              <a:avLst/>
            </a:prstGeom>
          </p:spPr>
        </p:pic>
        <p:pic>
          <p:nvPicPr>
            <p:cNvPr id="8" name="图片 7"/>
            <p:cNvPicPr>
              <a:picLocks noChangeAspect="1"/>
            </p:cNvPicPr>
            <p:nvPr>
              <p:custDataLst>
                <p:tags r:id="rId13"/>
              </p:custDataLst>
            </p:nvPr>
          </p:nvPicPr>
          <p:blipFill>
            <a:blip r:embed="rId14"/>
            <a:stretch>
              <a:fillRect/>
            </a:stretch>
          </p:blipFill>
          <p:spPr>
            <a:xfrm>
              <a:off x="513574" y="2757852"/>
              <a:ext cx="2258526" cy="1204547"/>
            </a:xfrm>
            <a:prstGeom prst="rect">
              <a:avLst/>
            </a:prstGeom>
          </p:spPr>
        </p:pic>
        <p:pic>
          <p:nvPicPr>
            <p:cNvPr id="9" name="图片 8"/>
            <p:cNvPicPr>
              <a:picLocks noChangeAspect="1"/>
            </p:cNvPicPr>
            <p:nvPr>
              <p:custDataLst>
                <p:tags r:id="rId15"/>
              </p:custDataLst>
            </p:nvPr>
          </p:nvPicPr>
          <p:blipFill>
            <a:blip r:embed="rId16"/>
            <a:stretch>
              <a:fillRect/>
            </a:stretch>
          </p:blipFill>
          <p:spPr>
            <a:xfrm>
              <a:off x="1892431" y="2757851"/>
              <a:ext cx="879669" cy="576335"/>
            </a:xfrm>
            <a:prstGeom prst="rect">
              <a:avLst/>
            </a:prstGeom>
          </p:spPr>
        </p:pic>
      </p:grpSp>
      <p:pic>
        <p:nvPicPr>
          <p:cNvPr id="10" name="图片 9"/>
          <p:cNvPicPr>
            <a:picLocks noChangeAspect="1"/>
          </p:cNvPicPr>
          <p:nvPr>
            <p:custDataLst>
              <p:tags r:id="rId17"/>
            </p:custDataLst>
          </p:nvPr>
        </p:nvPicPr>
        <p:blipFill rotWithShape="1">
          <a:blip r:embed="rId18" cstate="print">
            <a:extLst>
              <a:ext uri="{28A0092B-C50C-407E-A947-70E740481C1C}">
                <a14:useLocalDpi xmlns:a14="http://schemas.microsoft.com/office/drawing/2010/main" val="0"/>
              </a:ext>
            </a:extLst>
          </a:blip>
          <a:srcRect t="4106" b="13060"/>
          <a:stretch>
            <a:fillRect/>
          </a:stretch>
        </p:blipFill>
        <p:spPr>
          <a:xfrm>
            <a:off x="669925" y="2795270"/>
            <a:ext cx="3902075" cy="1755775"/>
          </a:xfrm>
          <a:prstGeom prst="rect">
            <a:avLst/>
          </a:prstGeom>
          <a:noFill/>
          <a:effectLst>
            <a:softEdge rad="0"/>
          </a:effectLst>
        </p:spPr>
      </p:pic>
      <p:pic>
        <p:nvPicPr>
          <p:cNvPr id="22533" name="Picture 5"/>
          <p:cNvPicPr>
            <a:picLocks noChangeAspect="1" noChangeArrowheads="1"/>
          </p:cNvPicPr>
          <p:nvPr>
            <p:custDataLst>
              <p:tags r:id="rId19"/>
            </p:custDataLst>
          </p:nvPr>
        </p:nvPicPr>
        <p:blipFill>
          <a:blip r:embed="rId20"/>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海量RCS测试</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3" name="文本框 2"/>
          <p:cNvSpPr txBox="1"/>
          <p:nvPr>
            <p:custDataLst>
              <p:tags r:id="rId10"/>
            </p:custDataLst>
          </p:nvPr>
        </p:nvSpPr>
        <p:spPr>
          <a:xfrm>
            <a:off x="597427" y="959747"/>
            <a:ext cx="8089373" cy="2099945"/>
          </a:xfrm>
          <a:prstGeom prst="rect">
            <a:avLst/>
          </a:prstGeom>
          <a:noFill/>
        </p:spPr>
        <p:txBody>
          <a:bodyPr wrap="square" lIns="68580" tIns="34290" rIns="68580" bIns="34290" rtlCol="0">
            <a:spAutoFit/>
          </a:bodyPr>
          <a:p>
            <a:pPr>
              <a:lnSpc>
                <a:spcPct val="150000"/>
              </a:lnSpc>
              <a:buClr>
                <a:srgbClr val="3B7DCD"/>
              </a:buClr>
            </a:pPr>
            <a:r>
              <a:rPr lang="en-US" altLang="zh-CN" sz="2000" dirty="0">
                <a:solidFill>
                  <a:schemeClr val="bg1">
                    <a:lumMod val="95000"/>
                  </a:schemeClr>
                </a:solidFill>
                <a:latin typeface="微软雅黑" panose="020B0503020204020204" pitchFamily="34" charset="-122"/>
                <a:ea typeface="微软雅黑" panose="020B0503020204020204" pitchFamily="34" charset="-122"/>
              </a:rPr>
              <a:t>2012~2023</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年光启超材料技术研制</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RCS</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测试累</a:t>
            </a:r>
            <a:r>
              <a:rPr lang="zh-CN" altLang="en-US" sz="2000" dirty="0">
                <a:solidFill>
                  <a:schemeClr val="bg1"/>
                </a:solidFill>
                <a:latin typeface="微软雅黑" panose="020B0503020204020204" pitchFamily="34" charset="-122"/>
                <a:ea typeface="微软雅黑" panose="020B0503020204020204" pitchFamily="34" charset="-122"/>
              </a:rPr>
              <a:t>计</a:t>
            </a:r>
            <a:r>
              <a:rPr lang="en-US" altLang="zh-CN" sz="2400" b="1" dirty="0">
                <a:solidFill>
                  <a:schemeClr val="bg1"/>
                </a:solidFill>
                <a:latin typeface="微软雅黑" panose="020B0503020204020204" pitchFamily="34" charset="-122"/>
                <a:ea typeface="微软雅黑" panose="020B0503020204020204" pitchFamily="34" charset="-122"/>
              </a:rPr>
              <a:t>2193</a:t>
            </a:r>
            <a:r>
              <a:rPr lang="zh-CN" altLang="en-US" sz="2400" b="1" dirty="0">
                <a:solidFill>
                  <a:schemeClr val="bg1"/>
                </a:solidFill>
                <a:latin typeface="微软雅黑" panose="020B0503020204020204" pitchFamily="34" charset="-122"/>
                <a:ea typeface="微软雅黑" panose="020B0503020204020204" pitchFamily="34" charset="-122"/>
              </a:rPr>
              <a:t>万</a:t>
            </a:r>
            <a:r>
              <a:rPr lang="zh-CN" altLang="en-US" sz="2000" dirty="0">
                <a:solidFill>
                  <a:schemeClr val="bg1"/>
                </a:solidFill>
                <a:latin typeface="微软雅黑" panose="020B0503020204020204" pitchFamily="34" charset="-122"/>
                <a:ea typeface="微软雅黑" panose="020B0503020204020204" pitchFamily="34" charset="-122"/>
              </a:rPr>
              <a:t>条曲线，总耗时</a:t>
            </a:r>
            <a:r>
              <a:rPr lang="en-US" altLang="zh-CN" sz="2400" b="1" dirty="0">
                <a:solidFill>
                  <a:schemeClr val="bg1"/>
                </a:solidFill>
                <a:latin typeface="微软雅黑" panose="020B0503020204020204" pitchFamily="34" charset="-122"/>
                <a:ea typeface="微软雅黑" panose="020B0503020204020204" pitchFamily="34" charset="-122"/>
              </a:rPr>
              <a:t>28060</a:t>
            </a:r>
            <a:r>
              <a:rPr lang="zh-CN" altLang="en-US" sz="2400" b="1" dirty="0">
                <a:solidFill>
                  <a:schemeClr val="bg1"/>
                </a:solidFill>
                <a:latin typeface="微软雅黑" panose="020B0503020204020204" pitchFamily="34" charset="-122"/>
                <a:ea typeface="微软雅黑" panose="020B0503020204020204" pitchFamily="34" charset="-122"/>
              </a:rPr>
              <a:t>小时</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超过了</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F22</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研制过程中所有详细部件</a:t>
            </a:r>
            <a:r>
              <a:rPr lang="en-US" altLang="zh-CN" sz="2000" dirty="0">
                <a:solidFill>
                  <a:schemeClr val="bg1">
                    <a:lumMod val="95000"/>
                  </a:schemeClr>
                </a:solidFill>
                <a:latin typeface="微软雅黑" panose="020B0503020204020204" pitchFamily="34" charset="-122"/>
                <a:ea typeface="微软雅黑" panose="020B0503020204020204" pitchFamily="34" charset="-122"/>
              </a:rPr>
              <a:t>RCS</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测试耗时</a:t>
            </a:r>
            <a:r>
              <a:rPr lang="en-US" altLang="zh-CN" sz="2400" b="1" dirty="0">
                <a:solidFill>
                  <a:schemeClr val="bg1"/>
                </a:solidFill>
                <a:latin typeface="微软雅黑" panose="020B0503020204020204" pitchFamily="34" charset="-122"/>
                <a:ea typeface="微软雅黑" panose="020B0503020204020204" pitchFamily="34" charset="-122"/>
              </a:rPr>
              <a:t>10000</a:t>
            </a:r>
            <a:r>
              <a:rPr lang="zh-CN" altLang="en-US" sz="2400" b="1" dirty="0">
                <a:solidFill>
                  <a:schemeClr val="bg1"/>
                </a:solidFill>
                <a:latin typeface="微软雅黑" panose="020B0503020204020204" pitchFamily="34" charset="-122"/>
                <a:ea typeface="微软雅黑" panose="020B0503020204020204" pitchFamily="34" charset="-122"/>
              </a:rPr>
              <a:t>小时</a:t>
            </a:r>
            <a:r>
              <a:rPr lang="zh-CN" altLang="en-US" sz="2000" dirty="0">
                <a:solidFill>
                  <a:schemeClr val="bg1"/>
                </a:solidFill>
                <a:latin typeface="微软雅黑" panose="020B0503020204020204" pitchFamily="34" charset="-122"/>
                <a:ea typeface="微软雅黑" panose="020B0503020204020204" pitchFamily="34" charset="-122"/>
              </a:rPr>
              <a:t>的记录。</a:t>
            </a:r>
            <a:endParaRPr lang="zh-CN" altLang="en-US" sz="2000" dirty="0">
              <a:solidFill>
                <a:schemeClr val="bg1"/>
              </a:solidFill>
              <a:latin typeface="微软雅黑" panose="020B0503020204020204" pitchFamily="34" charset="-122"/>
              <a:ea typeface="微软雅黑" panose="020B0503020204020204" pitchFamily="34" charset="-122"/>
            </a:endParaRPr>
          </a:p>
          <a:p>
            <a:pPr marL="214630" indent="-214630">
              <a:lnSpc>
                <a:spcPct val="150000"/>
              </a:lnSpc>
              <a:buFont typeface="Arial" panose="020B0604020202020204" pitchFamily="34" charset="0"/>
              <a:buChar char="•"/>
            </a:pPr>
            <a:endParaRPr lang="en-US" altLang="zh-CN" sz="1600" b="1" dirty="0">
              <a:solidFill>
                <a:srgbClr val="3B7DC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11"/>
            </p:custDataLst>
          </p:nvPr>
        </p:nvPicPr>
        <p:blipFill>
          <a:blip r:embed="rId12"/>
          <a:stretch>
            <a:fillRect/>
          </a:stretch>
        </p:blipFill>
        <p:spPr>
          <a:xfrm>
            <a:off x="1498600" y="2832100"/>
            <a:ext cx="2138045" cy="1964690"/>
          </a:xfrm>
          <a:prstGeom prst="rect">
            <a:avLst/>
          </a:prstGeom>
        </p:spPr>
      </p:pic>
      <p:graphicFrame>
        <p:nvGraphicFramePr>
          <p:cNvPr id="8" name="对象 7"/>
          <p:cNvGraphicFramePr/>
          <p:nvPr>
            <p:custDataLst>
              <p:tags r:id="rId13"/>
            </p:custDataLst>
          </p:nvPr>
        </p:nvGraphicFramePr>
        <p:xfrm>
          <a:off x="4647565" y="2832100"/>
          <a:ext cx="3200400" cy="1964690"/>
        </p:xfrm>
        <a:graphic>
          <a:graphicData uri="http://schemas.openxmlformats.org/presentationml/2006/ole">
            <mc:AlternateContent xmlns:mc="http://schemas.openxmlformats.org/markup-compatibility/2006">
              <mc:Choice xmlns:v="urn:schemas-microsoft-com:vml" Requires="v">
                <p:oleObj spid="_x0000_s12" name="" r:id="rId14" imgW="2072640" imgH="1242060" progId="Paint.Picture">
                  <p:embed/>
                </p:oleObj>
              </mc:Choice>
              <mc:Fallback>
                <p:oleObj name="" r:id="rId14" imgW="2072640" imgH="1242060" progId="Paint.Picture">
                  <p:embed/>
                  <p:pic>
                    <p:nvPicPr>
                      <p:cNvPr id="0" name="图片 11"/>
                      <p:cNvPicPr/>
                      <p:nvPr/>
                    </p:nvPicPr>
                    <p:blipFill>
                      <a:blip r:embed="rId15"/>
                      <a:stretch>
                        <a:fillRect/>
                      </a:stretch>
                    </p:blipFill>
                    <p:spPr>
                      <a:xfrm>
                        <a:off x="4647565" y="2832100"/>
                        <a:ext cx="3200400" cy="1964690"/>
                      </a:xfrm>
                      <a:prstGeom prst="rect">
                        <a:avLst/>
                      </a:prstGeom>
                    </p:spPr>
                  </p:pic>
                </p:oleObj>
              </mc:Fallback>
            </mc:AlternateContent>
          </a:graphicData>
        </a:graphic>
      </p:graphicFrame>
      <p:pic>
        <p:nvPicPr>
          <p:cNvPr id="22533" name="Picture 5"/>
          <p:cNvPicPr>
            <a:picLocks noChangeAspect="1" noChangeArrowheads="1"/>
          </p:cNvPicPr>
          <p:nvPr>
            <p:custDataLst>
              <p:tags r:id="rId16"/>
            </p:custDataLst>
          </p:nvPr>
        </p:nvPicPr>
        <p:blipFill>
          <a:blip r:embed="rId17"/>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rPr>
              <a:t>超材料是</a:t>
            </a:r>
            <a:r>
              <a:rPr lang="zh-CN" altLang="en-US" sz="2400" b="1" dirty="0">
                <a:solidFill>
                  <a:srgbClr val="FFFFFF"/>
                </a:solidFill>
                <a:latin typeface="微软雅黑" panose="020B0503020204020204" pitchFamily="34" charset="-122"/>
                <a:ea typeface="微软雅黑" panose="020B0503020204020204" pitchFamily="34" charset="-122"/>
              </a:rPr>
              <a:t>战略新兴</a:t>
            </a:r>
            <a:r>
              <a:rPr lang="zh-CN" altLang="en-US" sz="2400" b="1" dirty="0">
                <a:solidFill>
                  <a:srgbClr val="FFFFFF"/>
                </a:solidFill>
                <a:latin typeface="微软雅黑" panose="020B0503020204020204" pitchFamily="34" charset="-122"/>
                <a:ea typeface="微软雅黑" panose="020B0503020204020204" pitchFamily="34" charset="-122"/>
              </a:rPr>
              <a:t>技术</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5364" name="文本框 4"/>
          <p:cNvSpPr txBox="1"/>
          <p:nvPr>
            <p:custDataLst>
              <p:tags r:id="rId1"/>
            </p:custDataLst>
          </p:nvPr>
        </p:nvSpPr>
        <p:spPr>
          <a:xfrm>
            <a:off x="382905" y="3444875"/>
            <a:ext cx="8760460" cy="1464945"/>
          </a:xfrm>
          <a:prstGeom prst="rect">
            <a:avLst/>
          </a:prstGeom>
          <a:noFill/>
          <a:ln w="9525">
            <a:noFill/>
          </a:ln>
        </p:spPr>
        <p:txBody>
          <a:bodyPr wrap="square" anchor="t" anchorCtr="0"/>
          <a:p>
            <a:pPr marL="285750" indent="-285750" eaLnBrk="0" hangingPunct="0">
              <a:lnSpc>
                <a:spcPct val="150000"/>
              </a:lnSpc>
              <a:buFont typeface="Wingdings" panose="05000000000000000000" charset="0"/>
              <a:buChar char="p"/>
            </a:pPr>
            <a:r>
              <a:rPr lang="zh-CN" altLang="en-US" sz="18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超材料是新一代装备的重要</a:t>
            </a:r>
            <a:r>
              <a:rPr lang="zh-CN" altLang="en-US" sz="18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技术</a:t>
            </a:r>
            <a:endParaRPr lang="zh-CN" altLang="en-US" sz="1800" dirty="0">
              <a:solidFill>
                <a:schemeClr val="bg1"/>
              </a:solidFill>
              <a:highlight>
                <a:srgbClr val="FFFF00"/>
              </a:highlight>
              <a:latin typeface="微软雅黑" panose="020B0503020204020204" pitchFamily="34" charset="-122"/>
              <a:ea typeface="微软雅黑" panose="020B0503020204020204" pitchFamily="34" charset="-122"/>
              <a:sym typeface="宋体" panose="02010600030101010101" pitchFamily="2" charset="-122"/>
            </a:endParaRPr>
          </a:p>
          <a:p>
            <a:pPr marL="285750" indent="-285750" eaLnBrk="0" hangingPunct="0">
              <a:lnSpc>
                <a:spcPct val="150000"/>
              </a:lnSpc>
              <a:buFont typeface="Wingdings" panose="05000000000000000000" charset="0"/>
              <a:buChar char="p"/>
            </a:pPr>
            <a:r>
              <a:rPr lang="zh-CN" altLang="en-US" sz="18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光启是我国超材料领域基础研究与工程化、产业化的主要推动者</a:t>
            </a:r>
            <a:r>
              <a:rPr lang="zh-CN" altLang="en-US" sz="18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之一             </a:t>
            </a:r>
            <a:endParaRPr lang="zh-CN" altLang="en-US" sz="18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7" name="组合 6"/>
          <p:cNvGrpSpPr/>
          <p:nvPr/>
        </p:nvGrpSpPr>
        <p:grpSpPr>
          <a:xfrm>
            <a:off x="2478405" y="1191260"/>
            <a:ext cx="3183255" cy="2308225"/>
            <a:chOff x="10767" y="2235"/>
            <a:chExt cx="3492" cy="2487"/>
          </a:xfrm>
        </p:grpSpPr>
        <p:pic>
          <p:nvPicPr>
            <p:cNvPr id="8" name="图片 13"/>
            <p:cNvPicPr>
              <a:picLocks noChangeAspect="1"/>
            </p:cNvPicPr>
            <p:nvPr>
              <p:custDataLst>
                <p:tags r:id="rId2"/>
              </p:custDataLst>
            </p:nvPr>
          </p:nvPicPr>
          <p:blipFill rotWithShape="1">
            <a:blip r:embed="rId3"/>
            <a:srcRect t="1847" b="17303"/>
            <a:stretch>
              <a:fillRect/>
            </a:stretch>
          </p:blipFill>
          <p:spPr>
            <a:xfrm>
              <a:off x="10767" y="2235"/>
              <a:ext cx="3402" cy="1952"/>
            </a:xfrm>
            <a:prstGeom prst="rect">
              <a:avLst/>
            </a:prstGeom>
            <a:noFill/>
            <a:ln w="19050" cap="flat" cmpd="sng">
              <a:noFill/>
              <a:prstDash val="solid"/>
              <a:miter/>
              <a:headEnd type="none" w="med" len="med"/>
              <a:tailEnd type="none" w="med" len="med"/>
            </a:ln>
          </p:spPr>
        </p:pic>
        <p:sp>
          <p:nvSpPr>
            <p:cNvPr id="33811" name="内容占位符 2"/>
            <p:cNvSpPr txBox="1"/>
            <p:nvPr>
              <p:custDataLst>
                <p:tags r:id="rId4"/>
              </p:custDataLst>
            </p:nvPr>
          </p:nvSpPr>
          <p:spPr>
            <a:xfrm>
              <a:off x="10795" y="4249"/>
              <a:ext cx="3464" cy="473"/>
            </a:xfrm>
            <a:prstGeom prst="rect">
              <a:avLst/>
            </a:prstGeom>
            <a:noFill/>
            <a:ln w="9525">
              <a:noFill/>
            </a:ln>
          </p:spPr>
          <p:txBody>
            <a:bodyPr lIns="51426" tIns="25713" rIns="51426" bIns="25713"/>
            <a:p>
              <a:pPr algn="l" eaLnBrk="1" hangingPunct="1">
                <a:lnSpc>
                  <a:spcPct val="120000"/>
                </a:lnSpc>
                <a:spcBef>
                  <a:spcPct val="20000"/>
                </a:spcBef>
                <a:buFont typeface="Arial" panose="020B0604020202020204" pitchFamily="34" charset="0"/>
                <a:buNone/>
              </a:pPr>
              <a:r>
                <a:rPr lang="en-US" altLang="zh-CN" sz="900" dirty="0">
                  <a:solidFill>
                    <a:schemeClr val="bg1"/>
                  </a:solidFill>
                  <a:latin typeface="微软雅黑" panose="020B0503020204020204" pitchFamily="34" charset="-122"/>
                  <a:ea typeface="微软雅黑" panose="020B0503020204020204" pitchFamily="34" charset="-122"/>
                </a:rPr>
                <a:t>2016年10</a:t>
              </a:r>
              <a:r>
                <a:rPr lang="en-US" altLang="zh-CN" sz="900" dirty="0" smtClean="0">
                  <a:solidFill>
                    <a:schemeClr val="bg1"/>
                  </a:solidFill>
                  <a:latin typeface="微软雅黑" panose="020B0503020204020204" pitchFamily="34" charset="-122"/>
                  <a:ea typeface="微软雅黑" panose="020B0503020204020204" pitchFamily="34" charset="-122"/>
                </a:rPr>
                <a:t>月</a:t>
              </a:r>
              <a:r>
                <a:rPr lang="zh-CN" altLang="en-US" sz="900" dirty="0">
                  <a:solidFill>
                    <a:schemeClr val="bg1"/>
                  </a:solidFill>
                  <a:latin typeface="微软雅黑" panose="020B0503020204020204" pitchFamily="34" charset="-122"/>
                  <a:ea typeface="微软雅黑" panose="020B0503020204020204" pitchFamily="34" charset="-122"/>
                </a:rPr>
                <a:t>，</a:t>
              </a:r>
              <a:r>
                <a:rPr lang="zh-CN" altLang="en-US" sz="900" dirty="0" smtClean="0">
                  <a:solidFill>
                    <a:schemeClr val="bg1"/>
                  </a:solidFill>
                  <a:latin typeface="微软雅黑" panose="020B0503020204020204" pitchFamily="34" charset="-122"/>
                  <a:ea typeface="微软雅黑" panose="020B0503020204020204" pitchFamily="34" charset="-122"/>
                </a:rPr>
                <a:t>习</a:t>
              </a:r>
              <a:r>
                <a:rPr lang="zh-CN" altLang="en-US" sz="900" dirty="0">
                  <a:solidFill>
                    <a:schemeClr val="bg1"/>
                  </a:solidFill>
                  <a:latin typeface="微软雅黑" panose="020B0503020204020204" pitchFamily="34" charset="-122"/>
                  <a:ea typeface="微软雅黑" panose="020B0503020204020204" pitchFamily="34" charset="-122"/>
                </a:rPr>
                <a:t>近平总书记在军民融合展视察光启超材料发展情况</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custDataLst>
                <p:tags r:id="rId5"/>
              </p:custDataLst>
            </p:nvPr>
          </p:nvSpPr>
          <p:spPr>
            <a:xfrm>
              <a:off x="11294" y="3488"/>
              <a:ext cx="2380" cy="560"/>
            </a:xfrm>
            <a:prstGeom prst="rect">
              <a:avLst/>
            </a:prstGeom>
            <a:solidFill>
              <a:srgbClr val="156795">
                <a:alpha val="64000"/>
              </a:srgbClr>
            </a:solidFill>
          </p:spPr>
          <p:txBody>
            <a:bodyPr wrap="square">
              <a:spAutoFit/>
            </a:bodyPr>
            <a:p>
              <a:pPr algn="just"/>
              <a:r>
                <a:rPr lang="en-US" altLang="zh-CN" sz="930" dirty="0" smtClean="0">
                  <a:gradFill>
                    <a:gsLst>
                      <a:gs pos="100000">
                        <a:srgbClr val="EFD66C"/>
                      </a:gs>
                      <a:gs pos="0">
                        <a:srgbClr val="FEF4CE"/>
                      </a:gs>
                    </a:gsLst>
                    <a:lin ang="5400000" scaled="0"/>
                  </a:gradFill>
                  <a:latin typeface="楷体" panose="02010609060101010101" pitchFamily="49" charset="-122"/>
                  <a:ea typeface="楷体" panose="02010609060101010101" pitchFamily="49" charset="-122"/>
                </a:rPr>
                <a:t>“YS</a:t>
              </a:r>
              <a:r>
                <a:rPr lang="zh-CN" altLang="en-US" sz="930" dirty="0" smtClean="0">
                  <a:gradFill>
                    <a:gsLst>
                      <a:gs pos="100000">
                        <a:srgbClr val="EFD66C"/>
                      </a:gs>
                      <a:gs pos="0">
                        <a:srgbClr val="FEF4CE"/>
                      </a:gs>
                    </a:gsLst>
                    <a:lin ang="5400000" scaled="0"/>
                  </a:gradFill>
                  <a:latin typeface="楷体" panose="02010609060101010101" pitchFamily="49" charset="-122"/>
                  <a:ea typeface="楷体" panose="02010609060101010101" pitchFamily="49" charset="-122"/>
                </a:rPr>
                <a:t>技术</a:t>
              </a:r>
              <a:r>
                <a:rPr lang="zh-CN" altLang="en-US" sz="930" dirty="0">
                  <a:gradFill>
                    <a:gsLst>
                      <a:gs pos="100000">
                        <a:srgbClr val="EFD66C"/>
                      </a:gs>
                      <a:gs pos="0">
                        <a:srgbClr val="FEF4CE"/>
                      </a:gs>
                    </a:gsLst>
                    <a:lin ang="5400000" scaled="0"/>
                  </a:gradFill>
                  <a:latin typeface="楷体" panose="02010609060101010101" pitchFamily="49" charset="-122"/>
                  <a:ea typeface="楷体" panose="02010609060101010101" pitchFamily="49" charset="-122"/>
                </a:rPr>
                <a:t>太关键了，对装备至关重要，要用跨代</a:t>
              </a:r>
              <a:r>
                <a:rPr lang="zh-CN" altLang="en-US" sz="930" dirty="0" smtClean="0">
                  <a:gradFill>
                    <a:gsLst>
                      <a:gs pos="100000">
                        <a:srgbClr val="EFD66C"/>
                      </a:gs>
                      <a:gs pos="0">
                        <a:srgbClr val="FEF4CE"/>
                      </a:gs>
                    </a:gsLst>
                    <a:lin ang="5400000" scaled="0"/>
                  </a:gradFill>
                  <a:latin typeface="楷体" panose="02010609060101010101" pitchFamily="49" charset="-122"/>
                  <a:ea typeface="楷体" panose="02010609060101010101" pitchFamily="49" charset="-122"/>
                </a:rPr>
                <a:t>的</a:t>
              </a:r>
              <a:r>
                <a:rPr lang="en-US" altLang="zh-CN" sz="930" dirty="0" smtClean="0">
                  <a:gradFill>
                    <a:gsLst>
                      <a:gs pos="100000">
                        <a:srgbClr val="EFD66C"/>
                      </a:gs>
                      <a:gs pos="0">
                        <a:srgbClr val="FEF4CE"/>
                      </a:gs>
                    </a:gsLst>
                    <a:lin ang="5400000" scaled="0"/>
                  </a:gradFill>
                  <a:latin typeface="楷体" panose="02010609060101010101" pitchFamily="49" charset="-122"/>
                  <a:ea typeface="楷体" panose="02010609060101010101" pitchFamily="49" charset="-122"/>
                </a:rPr>
                <a:t>YS</a:t>
              </a:r>
              <a:r>
                <a:rPr lang="zh-CN" altLang="en-US" sz="930" dirty="0" smtClean="0">
                  <a:gradFill>
                    <a:gsLst>
                      <a:gs pos="100000">
                        <a:srgbClr val="EFD66C"/>
                      </a:gs>
                      <a:gs pos="0">
                        <a:srgbClr val="FEF4CE"/>
                      </a:gs>
                    </a:gsLst>
                    <a:lin ang="5400000" scaled="0"/>
                  </a:gradFill>
                  <a:latin typeface="楷体" panose="02010609060101010101" pitchFamily="49" charset="-122"/>
                  <a:ea typeface="楷体" panose="02010609060101010101" pitchFamily="49" charset="-122"/>
                </a:rPr>
                <a:t>技术</a:t>
              </a:r>
              <a:r>
                <a:rPr lang="zh-CN" altLang="en-US" sz="930" dirty="0">
                  <a:gradFill>
                    <a:gsLst>
                      <a:gs pos="100000">
                        <a:srgbClr val="EFD66C"/>
                      </a:gs>
                      <a:gs pos="0">
                        <a:srgbClr val="FEF4CE"/>
                      </a:gs>
                    </a:gsLst>
                    <a:lin ang="5400000" scaled="0"/>
                  </a:gradFill>
                  <a:latin typeface="楷体" panose="02010609060101010101" pitchFamily="49" charset="-122"/>
                  <a:ea typeface="楷体" panose="02010609060101010101" pitchFamily="49" charset="-122"/>
                </a:rPr>
                <a:t>全面提升我国</a:t>
              </a:r>
              <a:r>
                <a:rPr lang="en-US" altLang="zh-CN" sz="930" dirty="0">
                  <a:gradFill>
                    <a:gsLst>
                      <a:gs pos="100000">
                        <a:srgbClr val="EFD66C"/>
                      </a:gs>
                      <a:gs pos="0">
                        <a:srgbClr val="FEF4CE"/>
                      </a:gs>
                    </a:gsLst>
                    <a:lin ang="5400000" scaled="0"/>
                  </a:gradFill>
                  <a:latin typeface="楷体" panose="02010609060101010101" pitchFamily="49" charset="-122"/>
                  <a:ea typeface="楷体" panose="02010609060101010101" pitchFamily="49" charset="-122"/>
                </a:rPr>
                <a:t>WQZB</a:t>
              </a:r>
              <a:r>
                <a:rPr lang="zh-CN" altLang="en-US" sz="930" dirty="0">
                  <a:gradFill>
                    <a:gsLst>
                      <a:gs pos="100000">
                        <a:srgbClr val="EFD66C"/>
                      </a:gs>
                      <a:gs pos="0">
                        <a:srgbClr val="FEF4CE"/>
                      </a:gs>
                    </a:gsLst>
                    <a:lin ang="5400000" scaled="0"/>
                  </a:gradFill>
                  <a:latin typeface="楷体" panose="02010609060101010101" pitchFamily="49" charset="-122"/>
                  <a:ea typeface="楷体" panose="02010609060101010101" pitchFamily="49" charset="-122"/>
                </a:rPr>
                <a:t>作战能力</a:t>
              </a:r>
              <a:r>
                <a:rPr lang="en-US" altLang="zh-CN" sz="930" dirty="0">
                  <a:gradFill>
                    <a:gsLst>
                      <a:gs pos="100000">
                        <a:srgbClr val="EFD66C"/>
                      </a:gs>
                      <a:gs pos="0">
                        <a:srgbClr val="FEF4CE"/>
                      </a:gs>
                    </a:gsLst>
                    <a:lin ang="5400000" scaled="0"/>
                  </a:gradFill>
                  <a:latin typeface="楷体" panose="02010609060101010101" pitchFamily="49" charset="-122"/>
                  <a:ea typeface="楷体" panose="02010609060101010101" pitchFamily="49" charset="-122"/>
                </a:rPr>
                <a:t>”</a:t>
              </a:r>
              <a:endParaRPr lang="en-US" altLang="zh-CN" sz="930" dirty="0">
                <a:gradFill>
                  <a:gsLst>
                    <a:gs pos="100000">
                      <a:srgbClr val="EFD66C"/>
                    </a:gs>
                    <a:gs pos="0">
                      <a:srgbClr val="FEF4CE"/>
                    </a:gs>
                  </a:gsLst>
                  <a:lin ang="5400000" scaled="0"/>
                </a:gradFill>
                <a:latin typeface="楷体" panose="02010609060101010101" pitchFamily="49" charset="-122"/>
                <a:ea typeface="楷体" panose="02010609060101010101" pitchFamily="49" charset="-122"/>
                <a:sym typeface="微软雅黑" panose="020B0503020204020204" pitchFamily="34" charset="-122"/>
              </a:endParaRPr>
            </a:p>
          </p:txBody>
        </p:sp>
      </p:grpSp>
      <p:pic>
        <p:nvPicPr>
          <p:cNvPr id="22533" name="Picture 5"/>
          <p:cNvPicPr>
            <a:picLocks noChangeAspect="1" noChangeArrowheads="1"/>
          </p:cNvPicPr>
          <p:nvPr>
            <p:custDataLst>
              <p:tags r:id="rId6"/>
            </p:custDataLst>
          </p:nvPr>
        </p:nvPicPr>
        <p:blipFill>
          <a:blip r:embed="rId7"/>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海量材料电磁参数测试</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9" name="文本框 8"/>
          <p:cNvSpPr txBox="1"/>
          <p:nvPr>
            <p:custDataLst>
              <p:tags r:id="rId10"/>
            </p:custDataLst>
          </p:nvPr>
        </p:nvSpPr>
        <p:spPr>
          <a:xfrm>
            <a:off x="405094" y="1041885"/>
            <a:ext cx="8007385" cy="1545590"/>
          </a:xfrm>
          <a:prstGeom prst="rect">
            <a:avLst/>
          </a:prstGeom>
          <a:noFill/>
        </p:spPr>
        <p:txBody>
          <a:bodyPr wrap="square" lIns="68580" tIns="34290" rIns="68580" bIns="34290" rtlCol="0">
            <a:spAutoFit/>
          </a:bodyPr>
          <a:p>
            <a:pPr marL="214630" indent="-214630">
              <a:lnSpc>
                <a:spcPct val="150000"/>
              </a:lnSpc>
              <a:buFont typeface="Arial" panose="020B0604020202020204" pitchFamily="34" charset="0"/>
              <a:buChar char="•"/>
            </a:pPr>
            <a:r>
              <a:rPr lang="zh-CN" altLang="en-US" sz="2000" dirty="0">
                <a:solidFill>
                  <a:schemeClr val="bg1">
                    <a:lumMod val="95000"/>
                  </a:schemeClr>
                </a:solidFill>
                <a:latin typeface="微软雅黑" panose="020B0503020204020204" pitchFamily="34" charset="-122"/>
                <a:ea typeface="微软雅黑" panose="020B0503020204020204" pitchFamily="34" charset="-122"/>
              </a:rPr>
              <a:t>2012~2023年光启超材料技术的产品研制生产过程中的材料电磁性能测试累计完成</a:t>
            </a:r>
            <a:r>
              <a:rPr lang="zh-CN" altLang="en-US" sz="2400" b="1" dirty="0">
                <a:solidFill>
                  <a:schemeClr val="bg1">
                    <a:lumMod val="95000"/>
                  </a:schemeClr>
                </a:solidFill>
                <a:latin typeface="微软雅黑" panose="020B0503020204020204" pitchFamily="34" charset="-122"/>
                <a:ea typeface="微软雅黑" panose="020B0503020204020204" pitchFamily="34" charset="-122"/>
              </a:rPr>
              <a:t>12.8万</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件，实现了从底层材料到超材料成品、电磁性能到力学强度等综合性能测试的全覆盖</a:t>
            </a:r>
            <a:r>
              <a:rPr lang="zh-CN" altLang="en-US" sz="2000" dirty="0">
                <a:solidFill>
                  <a:schemeClr val="bg1"/>
                </a:solidFill>
              </a:rPr>
              <a:t> </a:t>
            </a:r>
            <a:endParaRPr lang="zh-CN" altLang="en-US" sz="2000" dirty="0">
              <a:solidFill>
                <a:schemeClr val="bg1"/>
              </a:solidFill>
            </a:endParaRPr>
          </a:p>
        </p:txBody>
      </p:sp>
      <p:pic>
        <p:nvPicPr>
          <p:cNvPr id="3" name="Picture 6"/>
          <p:cNvPicPr>
            <a:picLocks noChangeAspect="1" noChangeArrowheads="1"/>
          </p:cNvPicPr>
          <p:nvPr>
            <p:custDataLst>
              <p:tags r:id="rId11"/>
            </p:custDataLst>
          </p:nvPr>
        </p:nvPicPr>
        <p:blipFill>
          <a:blip r:embed="rId12" cstate="print"/>
          <a:srcRect/>
          <a:stretch>
            <a:fillRect/>
          </a:stretch>
        </p:blipFill>
        <p:spPr bwMode="auto">
          <a:xfrm>
            <a:off x="1412088" y="2699385"/>
            <a:ext cx="2905912" cy="1907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10"/>
          <p:cNvPicPr>
            <a:picLocks noChangeAspect="1" noChangeArrowheads="1"/>
          </p:cNvPicPr>
          <p:nvPr>
            <p:custDataLst>
              <p:tags r:id="rId13"/>
            </p:custDataLst>
          </p:nvPr>
        </p:nvPicPr>
        <p:blipFill>
          <a:blip r:embed="rId14">
            <a:extLst>
              <a:ext uri="{28A0092B-C50C-407E-A947-70E740481C1C}">
                <a14:useLocalDpi xmlns:a14="http://schemas.microsoft.com/office/drawing/2010/main" val="0"/>
              </a:ext>
            </a:extLst>
          </a:blip>
          <a:srcRect l="11610" r="17238"/>
          <a:stretch>
            <a:fillRect/>
          </a:stretch>
        </p:blipFill>
        <p:spPr bwMode="auto">
          <a:xfrm>
            <a:off x="5041069" y="2731812"/>
            <a:ext cx="2550356" cy="18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p:cNvPicPr>
            <a:picLocks noChangeAspect="1" noChangeArrowheads="1"/>
          </p:cNvPicPr>
          <p:nvPr>
            <p:custDataLst>
              <p:tags r:id="rId15"/>
            </p:custDataLst>
          </p:nvPr>
        </p:nvPicPr>
        <p:blipFill>
          <a:blip r:embed="rId16"/>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文本框 6"/>
          <p:cNvSpPr txBox="1">
            <a:spLocks noChangeArrowheads="1"/>
          </p:cNvSpPr>
          <p:nvPr>
            <p:custDataLst>
              <p:tags r:id="rId1"/>
            </p:custDataLst>
          </p:nvPr>
        </p:nvSpPr>
        <p:spPr bwMode="auto">
          <a:xfrm>
            <a:off x="2916238" y="1131888"/>
            <a:ext cx="5976938" cy="2861310"/>
          </a:xfrm>
          <a:prstGeom prst="rect">
            <a:avLst/>
          </a:prstGeom>
          <a:noFill/>
          <a:ln w="9525">
            <a:noFill/>
            <a:miter lim="800000"/>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一、超材料科学的本质</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二、光启</a:t>
            </a: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重点实验室基础研究</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三、超材料产业化进展</a:t>
            </a:r>
            <a:endParaRPr kumimoji="0" lang="zh-CN" altLang="en-US" sz="2400" b="1" i="0" u="none" strike="noStrike" kern="1200" cap="none" spc="0" normalizeH="0" baseline="0"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四、光启测试</a:t>
            </a: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服务能力</a:t>
            </a:r>
            <a:endParaRPr kumimoji="0" lang="en-US" altLang="zh-CN"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endParaRPr kumimoji="0" lang="en-US" altLang="zh-CN" sz="2400" b="1" i="0" u="none" strike="noStrike" kern="1200" cap="none" spc="0" normalizeH="0" baseline="0" noProof="0" dirty="0" smtClean="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8" name="TextBox 25"/>
          <p:cNvSpPr txBox="1">
            <a:spLocks noChangeArrowheads="1"/>
          </p:cNvSpPr>
          <p:nvPr>
            <p:custDataLst>
              <p:tags r:id="rId2"/>
            </p:custDataLst>
          </p:nvPr>
        </p:nvSpPr>
        <p:spPr bwMode="auto">
          <a:xfrm>
            <a:off x="0" y="1670050"/>
            <a:ext cx="3203575" cy="830263"/>
          </a:xfrm>
          <a:prstGeom prst="rect">
            <a:avLst/>
          </a:prstGeom>
          <a:noFill/>
          <a:ln w="9525">
            <a:noFill/>
            <a:miter lim="800000"/>
          </a:ln>
        </p:spPr>
        <p:txBody>
          <a:bodyPr>
            <a:spAutoFit/>
          </a:bodyPr>
          <a:lstStyle/>
          <a:p>
            <a:pPr marR="0" algn="ctr" defTabSz="914400">
              <a:buClrTx/>
              <a:buSzTx/>
              <a:buFontTx/>
              <a:buNone/>
              <a:defRPr/>
            </a:pPr>
            <a:r>
              <a:rPr kumimoji="0" lang="zh-CN" altLang="en-US" sz="4800" b="1" kern="1200" cap="none" spc="0" normalizeH="0" baseline="0" noProof="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目 录</a:t>
            </a:r>
            <a:endParaRPr kumimoji="0" lang="zh-CN" altLang="en-US" sz="4800" b="1" kern="1200" cap="none" spc="0" normalizeH="0" baseline="0" noProof="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2533" name="Picture 5"/>
          <p:cNvPicPr>
            <a:picLocks noChangeAspect="1" noChangeArrowheads="1"/>
          </p:cNvPicPr>
          <p:nvPr>
            <p:custDataLst>
              <p:tags r:id="rId3"/>
            </p:custDataLst>
          </p:nvPr>
        </p:nvPicPr>
        <p:blipFill>
          <a:blip r:embed="rId4"/>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世界范围超</a:t>
            </a:r>
            <a:r>
              <a:rPr lang="zh-CN" altLang="en-US" sz="2400" b="1" dirty="0">
                <a:solidFill>
                  <a:srgbClr val="FFFFFF"/>
                </a:solidFill>
                <a:latin typeface="微软雅黑" panose="020B0503020204020204" pitchFamily="34" charset="-122"/>
                <a:ea typeface="微软雅黑" panose="020B0503020204020204" pitchFamily="34" charset="-122"/>
                <a:sym typeface="+mn-ea"/>
              </a:rPr>
              <a:t>材料产业化公司及授权专利分布</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0" name="Picture 3" descr="C:\Users\xin.tang\Pictures\kc.jpg"/>
          <p:cNvPicPr>
            <a:picLocks noChangeAspect="1" noChangeArrowheads="1"/>
          </p:cNvPicPr>
          <p:nvPr>
            <p:custDataLst>
              <p:tags r:id="rId10"/>
            </p:custDataLst>
          </p:nvPr>
        </p:nvPicPr>
        <p:blipFill>
          <a:blip r:embed="rId11"/>
          <a:srcRect/>
          <a:stretch>
            <a:fillRect/>
          </a:stretch>
        </p:blipFill>
        <p:spPr bwMode="auto">
          <a:xfrm>
            <a:off x="281924" y="1163982"/>
            <a:ext cx="1651636" cy="1651636"/>
          </a:xfrm>
          <a:prstGeom prst="rect">
            <a:avLst/>
          </a:prstGeom>
          <a:noFill/>
        </p:spPr>
      </p:pic>
      <p:pic>
        <p:nvPicPr>
          <p:cNvPr id="11" name="图片 2"/>
          <p:cNvPicPr>
            <a:picLocks noChangeAspect="1" noChangeArrowheads="1"/>
          </p:cNvPicPr>
          <p:nvPr>
            <p:custDataLst>
              <p:tags r:id="rId12"/>
            </p:custDataLst>
          </p:nvPr>
        </p:nvPicPr>
        <p:blipFill>
          <a:blip r:embed="rId13"/>
          <a:srcRect/>
          <a:stretch>
            <a:fillRect/>
          </a:stretch>
        </p:blipFill>
        <p:spPr bwMode="auto">
          <a:xfrm>
            <a:off x="1996329" y="2135700"/>
            <a:ext cx="722044" cy="673410"/>
          </a:xfrm>
          <a:prstGeom prst="rect">
            <a:avLst/>
          </a:prstGeom>
          <a:noFill/>
          <a:ln w="9525">
            <a:noFill/>
            <a:miter lim="800000"/>
            <a:headEnd/>
            <a:tailEnd/>
          </a:ln>
        </p:spPr>
      </p:pic>
      <p:pic>
        <p:nvPicPr>
          <p:cNvPr id="14" name="图片 3"/>
          <p:cNvPicPr>
            <a:picLocks noChangeAspect="1" noChangeArrowheads="1"/>
          </p:cNvPicPr>
          <p:nvPr>
            <p:custDataLst>
              <p:tags r:id="rId14"/>
            </p:custDataLst>
          </p:nvPr>
        </p:nvPicPr>
        <p:blipFill>
          <a:blip r:embed="rId15"/>
          <a:srcRect/>
          <a:stretch>
            <a:fillRect/>
          </a:stretch>
        </p:blipFill>
        <p:spPr bwMode="auto">
          <a:xfrm>
            <a:off x="1990427" y="1621484"/>
            <a:ext cx="916871" cy="465488"/>
          </a:xfrm>
          <a:prstGeom prst="rect">
            <a:avLst/>
          </a:prstGeom>
          <a:noFill/>
          <a:ln w="9525">
            <a:noFill/>
            <a:miter lim="800000"/>
            <a:headEnd/>
            <a:tailEnd/>
          </a:ln>
        </p:spPr>
      </p:pic>
      <p:pic>
        <p:nvPicPr>
          <p:cNvPr id="17" name="Picture 4" descr="C:\Users\xin.tang\Pictures\timg.jpg"/>
          <p:cNvPicPr>
            <a:picLocks noChangeAspect="1" noChangeArrowheads="1"/>
          </p:cNvPicPr>
          <p:nvPr>
            <p:custDataLst>
              <p:tags r:id="rId16"/>
            </p:custDataLst>
          </p:nvPr>
        </p:nvPicPr>
        <p:blipFill>
          <a:blip r:embed="rId17" cstate="print"/>
          <a:srcRect/>
          <a:stretch>
            <a:fillRect/>
          </a:stretch>
        </p:blipFill>
        <p:spPr bwMode="auto">
          <a:xfrm>
            <a:off x="1934389" y="2891587"/>
            <a:ext cx="1651636" cy="470706"/>
          </a:xfrm>
          <a:prstGeom prst="rect">
            <a:avLst/>
          </a:prstGeom>
          <a:noFill/>
        </p:spPr>
      </p:pic>
      <p:pic>
        <p:nvPicPr>
          <p:cNvPr id="18" name="Picture 5" descr="C:\Users\xin.tang\Pictures\2b6fdbc5-d70e-433f-899b-d2bb233844cf.jpg"/>
          <p:cNvPicPr>
            <a:picLocks noChangeAspect="1" noChangeArrowheads="1"/>
          </p:cNvPicPr>
          <p:nvPr>
            <p:custDataLst>
              <p:tags r:id="rId18"/>
            </p:custDataLst>
          </p:nvPr>
        </p:nvPicPr>
        <p:blipFill>
          <a:blip r:embed="rId19"/>
          <a:srcRect/>
          <a:stretch>
            <a:fillRect/>
          </a:stretch>
        </p:blipFill>
        <p:spPr bwMode="auto">
          <a:xfrm>
            <a:off x="2476065" y="3512169"/>
            <a:ext cx="636876" cy="334360"/>
          </a:xfrm>
          <a:prstGeom prst="rect">
            <a:avLst/>
          </a:prstGeom>
          <a:noFill/>
        </p:spPr>
      </p:pic>
      <p:pic>
        <p:nvPicPr>
          <p:cNvPr id="19" name="Picture 7" descr="C:\Users\xin.tang\Pictures\u=2856207528,2839626235&amp;fm=26&amp;gp=0.jpg"/>
          <p:cNvPicPr>
            <a:picLocks noChangeAspect="1" noChangeArrowheads="1"/>
          </p:cNvPicPr>
          <p:nvPr>
            <p:custDataLst>
              <p:tags r:id="rId20"/>
            </p:custDataLst>
          </p:nvPr>
        </p:nvPicPr>
        <p:blipFill>
          <a:blip r:embed="rId21"/>
          <a:srcRect t="32883" b="29209"/>
          <a:stretch>
            <a:fillRect/>
          </a:stretch>
        </p:blipFill>
        <p:spPr bwMode="auto">
          <a:xfrm>
            <a:off x="1995403" y="1170958"/>
            <a:ext cx="1417320" cy="400184"/>
          </a:xfrm>
          <a:prstGeom prst="rect">
            <a:avLst/>
          </a:prstGeom>
          <a:noFill/>
        </p:spPr>
      </p:pic>
      <p:pic>
        <p:nvPicPr>
          <p:cNvPr id="21" name="Picture 9" descr="C:\Users\xin.tang\Pictures\05d9742a-ec2a-4f6a-bea3-d8491857435e.jpg"/>
          <p:cNvPicPr>
            <a:picLocks noChangeAspect="1" noChangeArrowheads="1"/>
          </p:cNvPicPr>
          <p:nvPr>
            <p:custDataLst>
              <p:tags r:id="rId22"/>
            </p:custDataLst>
          </p:nvPr>
        </p:nvPicPr>
        <p:blipFill>
          <a:blip r:embed="rId23"/>
          <a:srcRect/>
          <a:stretch>
            <a:fillRect/>
          </a:stretch>
        </p:blipFill>
        <p:spPr bwMode="auto">
          <a:xfrm>
            <a:off x="239486" y="3555532"/>
            <a:ext cx="2185224" cy="290997"/>
          </a:xfrm>
          <a:prstGeom prst="rect">
            <a:avLst/>
          </a:prstGeom>
          <a:noFill/>
        </p:spPr>
      </p:pic>
      <p:pic>
        <p:nvPicPr>
          <p:cNvPr id="22" name="Picture 10" descr="C:\Users\xin.tang\Pictures\2944215_300.png"/>
          <p:cNvPicPr>
            <a:picLocks noChangeAspect="1" noChangeArrowheads="1"/>
          </p:cNvPicPr>
          <p:nvPr>
            <p:custDataLst>
              <p:tags r:id="rId24"/>
            </p:custDataLst>
          </p:nvPr>
        </p:nvPicPr>
        <p:blipFill>
          <a:blip r:embed="rId25"/>
          <a:srcRect t="31878" b="34789"/>
          <a:stretch>
            <a:fillRect/>
          </a:stretch>
        </p:blipFill>
        <p:spPr bwMode="auto">
          <a:xfrm>
            <a:off x="286919" y="2881678"/>
            <a:ext cx="1637966" cy="532843"/>
          </a:xfrm>
          <a:prstGeom prst="rect">
            <a:avLst/>
          </a:prstGeom>
          <a:noFill/>
        </p:spPr>
      </p:pic>
      <p:pic>
        <p:nvPicPr>
          <p:cNvPr id="23" name="Picture 11" descr="C:\Users\xin.tang\Pictures\c8eee39d3a9b4f2896c9abff106baf30.png"/>
          <p:cNvPicPr>
            <a:picLocks noChangeAspect="1" noChangeArrowheads="1"/>
          </p:cNvPicPr>
          <p:nvPr>
            <p:custDataLst>
              <p:tags r:id="rId26"/>
            </p:custDataLst>
          </p:nvPr>
        </p:nvPicPr>
        <p:blipFill>
          <a:blip r:embed="rId27" cstate="print"/>
          <a:srcRect/>
          <a:stretch>
            <a:fillRect/>
          </a:stretch>
        </p:blipFill>
        <p:spPr bwMode="auto">
          <a:xfrm>
            <a:off x="2351825" y="3962470"/>
            <a:ext cx="1181100" cy="313069"/>
          </a:xfrm>
          <a:prstGeom prst="rect">
            <a:avLst/>
          </a:prstGeom>
          <a:noFill/>
        </p:spPr>
      </p:pic>
      <p:pic>
        <p:nvPicPr>
          <p:cNvPr id="26" name="图片 25"/>
          <p:cNvPicPr>
            <a:picLocks noChangeAspect="1"/>
          </p:cNvPicPr>
          <p:nvPr>
            <p:custDataLst>
              <p:tags r:id="rId28"/>
            </p:custDataLst>
          </p:nvPr>
        </p:nvPicPr>
        <p:blipFill>
          <a:blip r:embed="rId29" cstate="print">
            <a:extLst>
              <a:ext uri="{28A0092B-C50C-407E-A947-70E740481C1C}">
                <a14:useLocalDpi xmlns:a14="http://schemas.microsoft.com/office/drawing/2010/main" val="0"/>
              </a:ext>
            </a:extLst>
          </a:blip>
          <a:stretch>
            <a:fillRect/>
          </a:stretch>
        </p:blipFill>
        <p:spPr>
          <a:xfrm>
            <a:off x="2351825" y="4381359"/>
            <a:ext cx="1019175" cy="354496"/>
          </a:xfrm>
          <a:prstGeom prst="rect">
            <a:avLst/>
          </a:prstGeom>
        </p:spPr>
      </p:pic>
      <p:pic>
        <p:nvPicPr>
          <p:cNvPr id="28" name="图片 27"/>
          <p:cNvPicPr>
            <a:picLocks noChangeAspect="1"/>
          </p:cNvPicPr>
          <p:nvPr>
            <p:custDataLst>
              <p:tags r:id="rId30"/>
            </p:custDataLst>
          </p:nvPr>
        </p:nvPicPr>
        <p:blipFill>
          <a:blip r:embed="rId31" cstate="print">
            <a:extLst>
              <a:ext uri="{28A0092B-C50C-407E-A947-70E740481C1C}">
                <a14:useLocalDpi xmlns:a14="http://schemas.microsoft.com/office/drawing/2010/main" val="0"/>
              </a:ext>
            </a:extLst>
          </a:blip>
          <a:stretch>
            <a:fillRect/>
          </a:stretch>
        </p:blipFill>
        <p:spPr>
          <a:xfrm>
            <a:off x="278379" y="3926426"/>
            <a:ext cx="804719" cy="804719"/>
          </a:xfrm>
          <a:prstGeom prst="rect">
            <a:avLst/>
          </a:prstGeom>
        </p:spPr>
      </p:pic>
      <p:pic>
        <p:nvPicPr>
          <p:cNvPr id="31" name="图片 30"/>
          <p:cNvPicPr>
            <a:picLocks noChangeAspect="1"/>
          </p:cNvPicPr>
          <p:nvPr>
            <p:custDataLst>
              <p:tags r:id="rId32"/>
            </p:custDataLst>
          </p:nvPr>
        </p:nvPicPr>
        <p:blipFill>
          <a:blip r:embed="rId33"/>
          <a:stretch>
            <a:fillRect/>
          </a:stretch>
        </p:blipFill>
        <p:spPr>
          <a:xfrm>
            <a:off x="1116075" y="3917189"/>
            <a:ext cx="1144347" cy="811042"/>
          </a:xfrm>
          <a:prstGeom prst="rect">
            <a:avLst/>
          </a:prstGeom>
        </p:spPr>
      </p:pic>
      <p:pic>
        <p:nvPicPr>
          <p:cNvPr id="32" name="图片 31"/>
          <p:cNvPicPr>
            <a:picLocks noChangeAspect="1"/>
          </p:cNvPicPr>
          <p:nvPr>
            <p:custDataLst>
              <p:tags r:id="rId34"/>
            </p:custDataLst>
          </p:nvPr>
        </p:nvPicPr>
        <p:blipFill>
          <a:blip r:embed="rId35"/>
          <a:stretch>
            <a:fillRect/>
          </a:stretch>
        </p:blipFill>
        <p:spPr>
          <a:xfrm>
            <a:off x="3529149" y="4364380"/>
            <a:ext cx="1343025" cy="371475"/>
          </a:xfrm>
          <a:prstGeom prst="rect">
            <a:avLst/>
          </a:prstGeom>
        </p:spPr>
      </p:pic>
      <p:pic>
        <p:nvPicPr>
          <p:cNvPr id="100" name="图片 99"/>
          <p:cNvPicPr/>
          <p:nvPr>
            <p:custDataLst>
              <p:tags r:id="rId36"/>
            </p:custDataLst>
          </p:nvPr>
        </p:nvPicPr>
        <p:blipFill>
          <a:blip r:embed="rId37"/>
          <a:stretch>
            <a:fillRect/>
          </a:stretch>
        </p:blipFill>
        <p:spPr>
          <a:xfrm>
            <a:off x="3731895" y="1065530"/>
            <a:ext cx="5348605" cy="3209925"/>
          </a:xfrm>
          <a:prstGeom prst="rect">
            <a:avLst/>
          </a:prstGeom>
          <a:noFill/>
          <a:ln w="9525">
            <a:noFill/>
          </a:ln>
        </p:spPr>
      </p:pic>
      <p:pic>
        <p:nvPicPr>
          <p:cNvPr id="22533" name="Picture 5"/>
          <p:cNvPicPr>
            <a:picLocks noChangeAspect="1" noChangeArrowheads="1"/>
          </p:cNvPicPr>
          <p:nvPr>
            <p:custDataLst>
              <p:tags r:id="rId38"/>
            </p:custDataLst>
          </p:nvPr>
        </p:nvPicPr>
        <p:blipFill>
          <a:blip r:embed="rId39"/>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批产应用超材料产品列举</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graphicFrame>
        <p:nvGraphicFramePr>
          <p:cNvPr id="29" name="对象 28"/>
          <p:cNvGraphicFramePr/>
          <p:nvPr>
            <p:custDataLst>
              <p:tags r:id="rId10"/>
            </p:custDataLst>
          </p:nvPr>
        </p:nvGraphicFramePr>
        <p:xfrm>
          <a:off x="6011545" y="1957705"/>
          <a:ext cx="2102485" cy="1536700"/>
        </p:xfrm>
        <a:graphic>
          <a:graphicData uri="http://schemas.openxmlformats.org/presentationml/2006/ole">
            <mc:AlternateContent xmlns:mc="http://schemas.openxmlformats.org/markup-compatibility/2006">
              <mc:Choice xmlns:v="urn:schemas-microsoft-com:vml" Requires="v">
                <p:oleObj spid="_x0000_s30" name="" r:id="rId11" imgW="7947660" imgH="5356860" progId="Paint.Picture">
                  <p:embed/>
                </p:oleObj>
              </mc:Choice>
              <mc:Fallback>
                <p:oleObj name="" r:id="rId11" imgW="7947660" imgH="5356860" progId="Paint.Picture">
                  <p:embed/>
                  <p:pic>
                    <p:nvPicPr>
                      <p:cNvPr id="0" name="图片 29"/>
                      <p:cNvPicPr/>
                      <p:nvPr/>
                    </p:nvPicPr>
                    <p:blipFill>
                      <a:blip r:embed="rId12"/>
                      <a:stretch>
                        <a:fillRect/>
                      </a:stretch>
                    </p:blipFill>
                    <p:spPr>
                      <a:xfrm>
                        <a:off x="6011545" y="1957705"/>
                        <a:ext cx="2102485" cy="1536700"/>
                      </a:xfrm>
                      <a:prstGeom prst="rect">
                        <a:avLst/>
                      </a:prstGeom>
                    </p:spPr>
                  </p:pic>
                </p:oleObj>
              </mc:Fallback>
            </mc:AlternateContent>
          </a:graphicData>
        </a:graphic>
      </p:graphicFrame>
      <p:sp>
        <p:nvSpPr>
          <p:cNvPr id="7" name="矩形 6"/>
          <p:cNvSpPr/>
          <p:nvPr>
            <p:custDataLst>
              <p:tags r:id="rId13"/>
            </p:custDataLst>
          </p:nvPr>
        </p:nvSpPr>
        <p:spPr>
          <a:xfrm>
            <a:off x="1895054" y="1213764"/>
            <a:ext cx="1325880" cy="368300"/>
          </a:xfrm>
          <a:prstGeom prst="rect">
            <a:avLst/>
          </a:prstGeom>
        </p:spPr>
        <p:txBody>
          <a:bodyPr wrap="none">
            <a:spAutoFit/>
          </a:bodyPr>
          <a:p>
            <a:r>
              <a:rPr lang="zh-CN" altLang="en-US" sz="1800" b="1" kern="0" dirty="0">
                <a:solidFill>
                  <a:schemeClr val="bg1"/>
                </a:solidFill>
                <a:latin typeface="微软雅黑" panose="020B0503020204020204" pitchFamily="34" charset="-122"/>
                <a:ea typeface="微软雅黑" panose="020B0503020204020204" pitchFamily="34" charset="-122"/>
              </a:rPr>
              <a:t>电磁超材料</a:t>
            </a:r>
            <a:endParaRPr lang="zh-CN" altLang="en-US" sz="1800" b="1" kern="0" dirty="0">
              <a:solidFill>
                <a:schemeClr val="bg1"/>
              </a:solidFill>
              <a:latin typeface="微软雅黑" panose="020B0503020204020204" pitchFamily="34" charset="-122"/>
              <a:ea typeface="微软雅黑" panose="020B0503020204020204" pitchFamily="34" charset="-122"/>
            </a:endParaRPr>
          </a:p>
        </p:txBody>
      </p:sp>
      <p:pic>
        <p:nvPicPr>
          <p:cNvPr id="31746" name="Picture 2" descr="https://timgsa.baidu.com/timg?image&amp;quality=80&amp;size=b9999_10000&amp;sec=1574536810495&amp;di=5374e251e8c4dea090cefdc85b172601&amp;imgtype=0&amp;src=http%3A%2F%2F5b0988e595225.cdn.sohucs.com%2Fimages%2F20181107%2Fa477daee96f6424098a0fae7c30a77f9.jpeg"/>
          <p:cNvPicPr>
            <a:picLocks noChangeAspect="1" noChangeArrowheads="1"/>
          </p:cNvPicPr>
          <p:nvPr>
            <p:custDataLst>
              <p:tags r:id="rId14"/>
            </p:custDataLst>
          </p:nvPr>
        </p:nvPicPr>
        <p:blipFill>
          <a:blip r:embed="rId15"/>
          <a:srcRect/>
          <a:stretch>
            <a:fillRect/>
          </a:stretch>
        </p:blipFill>
        <p:spPr bwMode="auto">
          <a:xfrm>
            <a:off x="670560" y="1966595"/>
            <a:ext cx="1848485" cy="1234440"/>
          </a:xfrm>
          <a:prstGeom prst="rect">
            <a:avLst/>
          </a:prstGeom>
          <a:noFill/>
        </p:spPr>
      </p:pic>
      <p:sp>
        <p:nvSpPr>
          <p:cNvPr id="3" name="矩形 2"/>
          <p:cNvSpPr/>
          <p:nvPr>
            <p:custDataLst>
              <p:tags r:id="rId16"/>
            </p:custDataLst>
          </p:nvPr>
        </p:nvSpPr>
        <p:spPr>
          <a:xfrm>
            <a:off x="671195" y="1957705"/>
            <a:ext cx="1856740" cy="276860"/>
          </a:xfrm>
          <a:prstGeom prst="rect">
            <a:avLst/>
          </a:prstGeom>
          <a:solidFill>
            <a:schemeClr val="tx1">
              <a:lumMod val="85000"/>
              <a:lumOff val="15000"/>
              <a:alpha val="80000"/>
            </a:schemeClr>
          </a:solidFill>
        </p:spPr>
        <p:txBody>
          <a:bodyPr wrap="square" anchor="ctr">
            <a:noAutofit/>
          </a:bodyPr>
          <a:p>
            <a:pPr algn="ctr"/>
            <a:r>
              <a:rPr lang="zh-CN" altLang="en-US" sz="1100" b="1" dirty="0">
                <a:solidFill>
                  <a:schemeClr val="bg1"/>
                </a:solidFill>
                <a:latin typeface="微软雅黑" panose="020B0503020204020204" pitchFamily="34" charset="-122"/>
                <a:ea typeface="微软雅黑" panose="020B0503020204020204" pitchFamily="34" charset="-122"/>
              </a:rPr>
              <a:t>光启</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2761099" y="1916300"/>
            <a:ext cx="2098732" cy="1281777"/>
            <a:chOff x="2492641" y="1841471"/>
            <a:chExt cx="1692000" cy="946221"/>
          </a:xfrm>
        </p:grpSpPr>
        <p:pic>
          <p:nvPicPr>
            <p:cNvPr id="13" name="Picture 1" descr="C:\Users\xin.tang\Pictures\UUFKVVTECRG63E7CND7R5U7Q7Q.jpg"/>
            <p:cNvPicPr>
              <a:picLocks noChangeAspect="1" noChangeArrowheads="1"/>
            </p:cNvPicPr>
            <p:nvPr>
              <p:custDataLst>
                <p:tags r:id="rId17"/>
              </p:custDataLst>
            </p:nvPr>
          </p:nvPicPr>
          <p:blipFill>
            <a:blip r:embed="rId18" cstate="print"/>
            <a:srcRect/>
            <a:stretch>
              <a:fillRect/>
            </a:stretch>
          </p:blipFill>
          <p:spPr bwMode="auto">
            <a:xfrm>
              <a:off x="2505597" y="1841471"/>
              <a:ext cx="1672260" cy="946221"/>
            </a:xfrm>
            <a:prstGeom prst="rect">
              <a:avLst/>
            </a:prstGeom>
            <a:noFill/>
          </p:spPr>
        </p:pic>
        <p:sp>
          <p:nvSpPr>
            <p:cNvPr id="12" name="矩形 11"/>
            <p:cNvSpPr/>
            <p:nvPr>
              <p:custDataLst>
                <p:tags r:id="rId19"/>
              </p:custDataLst>
            </p:nvPr>
          </p:nvSpPr>
          <p:spPr>
            <a:xfrm>
              <a:off x="2492641" y="1872763"/>
              <a:ext cx="1692000" cy="192193"/>
            </a:xfrm>
            <a:prstGeom prst="rect">
              <a:avLst/>
            </a:prstGeom>
            <a:solidFill>
              <a:schemeClr val="tx1">
                <a:lumMod val="85000"/>
                <a:lumOff val="15000"/>
                <a:alpha val="80000"/>
              </a:schemeClr>
            </a:solidFill>
          </p:spPr>
          <p:txBody>
            <a:bodyPr wrap="square" anchor="ctr">
              <a:spAutoFit/>
            </a:bodyPr>
            <a:p>
              <a:pPr algn="ctr"/>
              <a:r>
                <a:rPr lang="en-US" altLang="zh-CN" sz="1100" b="1" dirty="0">
                  <a:solidFill>
                    <a:schemeClr val="bg1"/>
                  </a:solidFill>
                  <a:latin typeface="微软雅黑" panose="020B0503020204020204" pitchFamily="34" charset="-122"/>
                  <a:ea typeface="微软雅黑" panose="020B0503020204020204" pitchFamily="34" charset="-122"/>
                </a:rPr>
                <a:t>Northrop Grumman</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785879" y="3334639"/>
            <a:ext cx="2049171" cy="1346790"/>
            <a:chOff x="2502428" y="2873176"/>
            <a:chExt cx="1692000" cy="939268"/>
          </a:xfrm>
        </p:grpSpPr>
        <p:pic>
          <p:nvPicPr>
            <p:cNvPr id="16" name="图片 2"/>
            <p:cNvPicPr>
              <a:picLocks noChangeAspect="1" noChangeArrowheads="1"/>
            </p:cNvPicPr>
            <p:nvPr>
              <p:custDataLst>
                <p:tags r:id="rId20"/>
              </p:custDataLst>
            </p:nvPr>
          </p:nvPicPr>
          <p:blipFill>
            <a:blip r:embed="rId21" cstate="print"/>
            <a:srcRect/>
            <a:stretch>
              <a:fillRect/>
            </a:stretch>
          </p:blipFill>
          <p:spPr bwMode="auto">
            <a:xfrm>
              <a:off x="2502428" y="2873176"/>
              <a:ext cx="1682213" cy="939268"/>
            </a:xfrm>
            <a:prstGeom prst="rect">
              <a:avLst/>
            </a:prstGeom>
            <a:noFill/>
            <a:ln w="9525">
              <a:noFill/>
              <a:miter lim="800000"/>
              <a:headEnd/>
              <a:tailEnd/>
            </a:ln>
          </p:spPr>
        </p:pic>
        <p:sp>
          <p:nvSpPr>
            <p:cNvPr id="15" name="矩形 14"/>
            <p:cNvSpPr/>
            <p:nvPr>
              <p:custDataLst>
                <p:tags r:id="rId22"/>
              </p:custDataLst>
            </p:nvPr>
          </p:nvSpPr>
          <p:spPr>
            <a:xfrm>
              <a:off x="2502428" y="2898527"/>
              <a:ext cx="1692000" cy="181571"/>
            </a:xfrm>
            <a:prstGeom prst="rect">
              <a:avLst/>
            </a:prstGeom>
            <a:solidFill>
              <a:schemeClr val="tx1">
                <a:lumMod val="85000"/>
                <a:lumOff val="15000"/>
                <a:alpha val="80000"/>
              </a:schemeClr>
            </a:solidFill>
          </p:spPr>
          <p:txBody>
            <a:bodyPr wrap="square" anchor="ctr">
              <a:spAutoFit/>
            </a:bodyPr>
            <a:p>
              <a:pPr algn="ctr"/>
              <a:r>
                <a:rPr lang="en-US" altLang="zh-CN" sz="1100" b="1" dirty="0">
                  <a:solidFill>
                    <a:schemeClr val="bg1"/>
                  </a:solidFill>
                  <a:latin typeface="微软雅黑" panose="020B0503020204020204" pitchFamily="34" charset="-122"/>
                  <a:ea typeface="微软雅黑" panose="020B0503020204020204" pitchFamily="34" charset="-122"/>
                </a:rPr>
                <a:t>Raytheon</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6174740" y="1286510"/>
            <a:ext cx="1691640" cy="907366"/>
            <a:chOff x="7186414" y="1226452"/>
            <a:chExt cx="1691782" cy="2177942"/>
          </a:xfrm>
        </p:grpSpPr>
        <p:sp>
          <p:nvSpPr>
            <p:cNvPr id="9" name="矩形 8"/>
            <p:cNvSpPr/>
            <p:nvPr>
              <p:custDataLst>
                <p:tags r:id="rId23"/>
              </p:custDataLst>
            </p:nvPr>
          </p:nvSpPr>
          <p:spPr>
            <a:xfrm>
              <a:off x="7404964" y="1226452"/>
              <a:ext cx="1338828" cy="884027"/>
            </a:xfrm>
            <a:prstGeom prst="rect">
              <a:avLst/>
            </a:prstGeom>
          </p:spPr>
          <p:txBody>
            <a:bodyPr wrap="square">
              <a:spAutoFit/>
            </a:bodyPr>
            <a:p>
              <a:r>
                <a:rPr lang="zh-CN" altLang="en-US" sz="1800" b="1" kern="0" dirty="0">
                  <a:solidFill>
                    <a:schemeClr val="bg1"/>
                  </a:solidFill>
                  <a:latin typeface="微软雅黑" panose="020B0503020204020204" pitchFamily="34" charset="-122"/>
                  <a:ea typeface="微软雅黑" panose="020B0503020204020204" pitchFamily="34" charset="-122"/>
                </a:rPr>
                <a:t>光学超材料</a:t>
              </a:r>
              <a:endParaRPr lang="zh-CN" altLang="en-US" sz="1800" b="1" kern="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custDataLst>
                <p:tags r:id="rId24"/>
              </p:custDataLst>
            </p:nvPr>
          </p:nvSpPr>
          <p:spPr>
            <a:xfrm>
              <a:off x="7186414" y="2779478"/>
              <a:ext cx="1691782" cy="624916"/>
            </a:xfrm>
            <a:prstGeom prst="rect">
              <a:avLst/>
            </a:prstGeom>
            <a:solidFill>
              <a:schemeClr val="tx1">
                <a:lumMod val="85000"/>
                <a:lumOff val="15000"/>
                <a:alpha val="80000"/>
              </a:schemeClr>
            </a:solidFill>
          </p:spPr>
          <p:txBody>
            <a:bodyPr wrap="square" anchor="ctr">
              <a:spAutoFit/>
            </a:bodyPr>
            <a:p>
              <a:pPr algn="ctr"/>
              <a:r>
                <a:rPr lang="zh-CN" altLang="en-US" sz="1100" b="1" dirty="0">
                  <a:solidFill>
                    <a:schemeClr val="bg1"/>
                  </a:solidFill>
                  <a:latin typeface="微软雅黑" panose="020B0503020204020204" pitchFamily="34" charset="-122"/>
                  <a:ea typeface="微软雅黑" panose="020B0503020204020204" pitchFamily="34" charset="-122"/>
                </a:rPr>
                <a:t>珠海光驭</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pic>
        <p:nvPicPr>
          <p:cNvPr id="17414" name="Picture 2" descr="See the source image"/>
          <p:cNvPicPr/>
          <p:nvPr>
            <p:custDataLst>
              <p:tags r:id="rId25"/>
            </p:custDataLst>
          </p:nvPr>
        </p:nvPicPr>
        <p:blipFill>
          <a:blip r:embed="rId26"/>
          <a:stretch>
            <a:fillRect/>
          </a:stretch>
        </p:blipFill>
        <p:spPr>
          <a:xfrm>
            <a:off x="670560" y="3584575"/>
            <a:ext cx="1858010" cy="1120775"/>
          </a:xfrm>
          <a:prstGeom prst="rect">
            <a:avLst/>
          </a:prstGeom>
          <a:noFill/>
          <a:ln w="9525">
            <a:noFill/>
          </a:ln>
        </p:spPr>
      </p:pic>
      <p:sp>
        <p:nvSpPr>
          <p:cNvPr id="8" name="矩形 7"/>
          <p:cNvSpPr/>
          <p:nvPr>
            <p:custDataLst>
              <p:tags r:id="rId27"/>
            </p:custDataLst>
          </p:nvPr>
        </p:nvSpPr>
        <p:spPr>
          <a:xfrm>
            <a:off x="670560" y="3389313"/>
            <a:ext cx="1858645" cy="260350"/>
          </a:xfrm>
          <a:prstGeom prst="rect">
            <a:avLst/>
          </a:prstGeom>
          <a:solidFill>
            <a:schemeClr val="tx1">
              <a:lumMod val="85000"/>
              <a:lumOff val="15000"/>
              <a:alpha val="80000"/>
            </a:schemeClr>
          </a:solidFill>
        </p:spPr>
        <p:txBody>
          <a:bodyPr wrap="square" anchor="ctr">
            <a:spAutoFit/>
          </a:bodyPr>
          <a:p>
            <a:pPr algn="ctr"/>
            <a:r>
              <a:rPr lang="en-US" altLang="zh-CN" sz="1100" b="1" dirty="0">
                <a:solidFill>
                  <a:schemeClr val="bg1"/>
                </a:solidFill>
                <a:latin typeface="微软雅黑" panose="020B0503020204020204" pitchFamily="34" charset="-122"/>
                <a:ea typeface="微软雅黑" panose="020B0503020204020204" pitchFamily="34" charset="-122"/>
              </a:rPr>
              <a:t>Kymeta</a:t>
            </a:r>
            <a:endParaRPr lang="en-US" altLang="zh-CN" sz="1100" b="1" dirty="0">
              <a:solidFill>
                <a:schemeClr val="bg1"/>
              </a:solidFill>
              <a:latin typeface="微软雅黑" panose="020B0503020204020204" pitchFamily="34" charset="-122"/>
              <a:ea typeface="微软雅黑" panose="020B0503020204020204" pitchFamily="34" charset="-122"/>
            </a:endParaRPr>
          </a:p>
        </p:txBody>
      </p:sp>
      <p:pic>
        <p:nvPicPr>
          <p:cNvPr id="22533" name="Picture 5"/>
          <p:cNvPicPr>
            <a:picLocks noChangeAspect="1" noChangeArrowheads="1"/>
          </p:cNvPicPr>
          <p:nvPr>
            <p:custDataLst>
              <p:tags r:id="rId28"/>
            </p:custDataLst>
          </p:nvPr>
        </p:nvPicPr>
        <p:blipFill>
          <a:blip r:embed="rId29"/>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超材料重点应用在</a:t>
            </a:r>
            <a:r>
              <a:rPr lang="zh-CN" altLang="en-US" sz="2400" b="1" dirty="0">
                <a:solidFill>
                  <a:srgbClr val="FFFFFF"/>
                </a:solidFill>
                <a:latin typeface="微软雅黑" panose="020B0503020204020204" pitchFamily="34" charset="-122"/>
                <a:ea typeface="微软雅黑" panose="020B0503020204020204" pitchFamily="34" charset="-122"/>
                <a:sym typeface="+mn-ea"/>
              </a:rPr>
              <a:t>我国航空航天等</a:t>
            </a:r>
            <a:r>
              <a:rPr lang="zh-CN" altLang="en-US" sz="2400" b="1" dirty="0">
                <a:solidFill>
                  <a:srgbClr val="FFFFFF"/>
                </a:solidFill>
                <a:latin typeface="微软雅黑" panose="020B0503020204020204" pitchFamily="34" charset="-122"/>
                <a:ea typeface="微软雅黑" panose="020B0503020204020204" pitchFamily="34" charset="-122"/>
                <a:sym typeface="+mn-ea"/>
              </a:rPr>
              <a:t>高端装备，投入持续提升</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3" name="图片 2"/>
          <p:cNvPicPr>
            <a:picLocks noChangeAspect="1"/>
          </p:cNvPicPr>
          <p:nvPr>
            <p:custDataLst>
              <p:tags r:id="rId10"/>
            </p:custDataLst>
          </p:nvPr>
        </p:nvPicPr>
        <p:blipFill>
          <a:blip r:embed="rId11"/>
          <a:stretch>
            <a:fillRect/>
          </a:stretch>
        </p:blipFill>
        <p:spPr>
          <a:xfrm>
            <a:off x="1768475" y="1912620"/>
            <a:ext cx="5575300" cy="3062605"/>
          </a:xfrm>
          <a:prstGeom prst="rect">
            <a:avLst/>
          </a:prstGeom>
        </p:spPr>
      </p:pic>
      <p:sp>
        <p:nvSpPr>
          <p:cNvPr id="17" name="内容占位符 4"/>
          <p:cNvSpPr txBox="1"/>
          <p:nvPr>
            <p:custDataLst>
              <p:tags r:id="rId12"/>
            </p:custDataLst>
          </p:nvPr>
        </p:nvSpPr>
        <p:spPr>
          <a:xfrm>
            <a:off x="285750" y="847090"/>
            <a:ext cx="7202488" cy="1065213"/>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00405"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国内尖端装备在我国国防经费占比持续提升，十四五期间复合增速超过</a:t>
            </a:r>
            <a:r>
              <a:rPr kumimoji="0" lang="en-US" altLang="zh-CN" sz="2400" b="1" i="0" u="none" strike="noStrike" kern="1200" cap="none" spc="0" normalizeH="0" baseline="0" noProof="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22%</a:t>
            </a:r>
            <a:r>
              <a:rPr kumimoji="0" lang="zh-CN" altLang="en-US" sz="16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（浙商国防军工</a:t>
            </a:r>
            <a:r>
              <a:rPr kumimoji="0" lang="en-US" altLang="zh-CN" sz="16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2022</a:t>
            </a:r>
            <a:r>
              <a:rPr kumimoji="0" lang="zh-CN" altLang="en-US" sz="16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年中期策略）</a:t>
            </a:r>
            <a:endParaRPr kumimoji="0" lang="zh-CN" altLang="en-US" sz="16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pic>
        <p:nvPicPr>
          <p:cNvPr id="22533" name="Picture 5"/>
          <p:cNvPicPr>
            <a:picLocks noChangeAspect="1" noChangeArrowheads="1"/>
          </p:cNvPicPr>
          <p:nvPr>
            <p:custDataLst>
              <p:tags r:id="rId13"/>
            </p:custDataLst>
          </p:nvPr>
        </p:nvPicPr>
        <p:blipFill>
          <a:blip r:embed="rId14"/>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2"/>
          <p:cNvSpPr>
            <a:spLocks noChangeArrowheads="1"/>
          </p:cNvSpPr>
          <p:nvPr/>
        </p:nvSpPr>
        <p:spPr bwMode="auto">
          <a:xfrm>
            <a:off x="0"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dirty="0">
              <a:solidFill>
                <a:srgbClr val="FFFFFF"/>
              </a:solidFill>
              <a:latin typeface="黑体" panose="02010609060101010101" pitchFamily="49" charset="-122"/>
              <a:ea typeface="黑体" panose="02010609060101010101" pitchFamily="49" charset="-122"/>
            </a:endParaRPr>
          </a:p>
        </p:txBody>
      </p:sp>
      <p:sp>
        <p:nvSpPr>
          <p:cNvPr id="17"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dirty="0">
              <a:solidFill>
                <a:srgbClr val="FFFFFF"/>
              </a:solidFill>
              <a:latin typeface="黑体" panose="02010609060101010101" pitchFamily="49" charset="-122"/>
              <a:ea typeface="黑体" panose="02010609060101010101" pitchFamily="49" charset="-122"/>
            </a:endParaRPr>
          </a:p>
        </p:txBody>
      </p:sp>
      <p:pic>
        <p:nvPicPr>
          <p:cNvPr id="13" name="Picture 5"/>
          <p:cNvPicPr>
            <a:picLocks noChangeAspect="1" noChangeArrowheads="1"/>
          </p:cNvPicPr>
          <p:nvPr/>
        </p:nvPicPr>
        <p:blipFill>
          <a:blip r:embed="rId2"/>
          <a:srcRect/>
          <a:stretch>
            <a:fillRect/>
          </a:stretch>
        </p:blipFill>
        <p:spPr bwMode="auto">
          <a:xfrm>
            <a:off x="7642225" y="0"/>
            <a:ext cx="1512888" cy="258763"/>
          </a:xfrm>
          <a:prstGeom prst="rect">
            <a:avLst/>
          </a:prstGeom>
          <a:noFill/>
          <a:ln w="9525">
            <a:noFill/>
            <a:miter lim="800000"/>
            <a:headEnd/>
            <a:tailEnd/>
          </a:ln>
        </p:spPr>
      </p:pic>
      <p:graphicFrame>
        <p:nvGraphicFramePr>
          <p:cNvPr id="4" name="图表 3"/>
          <p:cNvGraphicFramePr/>
          <p:nvPr/>
        </p:nvGraphicFramePr>
        <p:xfrm>
          <a:off x="1470212" y="936438"/>
          <a:ext cx="6096000" cy="4064000"/>
        </p:xfrm>
        <a:graphic>
          <a:graphicData uri="http://schemas.openxmlformats.org/drawingml/2006/chart">
            <c:chart xmlns:c="http://schemas.openxmlformats.org/drawingml/2006/chart" xmlns:r="http://schemas.openxmlformats.org/officeDocument/2006/relationships" r:id="rId1"/>
          </a:graphicData>
        </a:graphic>
      </p:graphicFrame>
      <p:sp>
        <p:nvSpPr>
          <p:cNvPr id="5" name="文本框 4"/>
          <p:cNvSpPr txBox="1"/>
          <p:nvPr/>
        </p:nvSpPr>
        <p:spPr>
          <a:xfrm>
            <a:off x="1674159" y="830263"/>
            <a:ext cx="354330" cy="299085"/>
          </a:xfrm>
          <a:prstGeom prst="rect">
            <a:avLst/>
          </a:prstGeom>
          <a:noFill/>
        </p:spPr>
        <p:txBody>
          <a:bodyPr wrap="none" rtlCol="0">
            <a:spAutoFit/>
          </a:bodyPr>
          <a:lstStyle/>
          <a:p>
            <a:r>
              <a:rPr lang="zh-CN" altLang="en-US" sz="1350" dirty="0" smtClean="0">
                <a:solidFill>
                  <a:schemeClr val="bg1"/>
                </a:solidFill>
              </a:rPr>
              <a:t>个</a:t>
            </a:r>
            <a:endParaRPr lang="zh-CN" altLang="en-US" sz="1350" dirty="0" smtClean="0">
              <a:solidFill>
                <a:schemeClr val="bg1"/>
              </a:solidFill>
            </a:endParaRPr>
          </a:p>
        </p:txBody>
      </p:sp>
      <p:sp>
        <p:nvSpPr>
          <p:cNvPr id="6" name="文本框 5"/>
          <p:cNvSpPr txBox="1"/>
          <p:nvPr/>
        </p:nvSpPr>
        <p:spPr>
          <a:xfrm>
            <a:off x="1907431" y="2856723"/>
            <a:ext cx="1292970" cy="714375"/>
          </a:xfrm>
          <a:prstGeom prst="rect">
            <a:avLst/>
          </a:prstGeom>
          <a:solidFill>
            <a:srgbClr val="00B050">
              <a:alpha val="40000"/>
            </a:srgbClr>
          </a:solidFill>
        </p:spPr>
        <p:txBody>
          <a:bodyPr wrap="square" rtlCol="0">
            <a:spAutoFit/>
          </a:bodyPr>
          <a:lstStyle/>
          <a:p>
            <a:pPr algn="ctr"/>
            <a:r>
              <a:rPr lang="en-US" altLang="zh-CN" sz="1350" dirty="0" smtClean="0">
                <a:solidFill>
                  <a:schemeClr val="bg1"/>
                </a:solidFill>
              </a:rPr>
              <a:t>2010-2017</a:t>
            </a:r>
            <a:r>
              <a:rPr lang="zh-CN" altLang="en-US" sz="1350" dirty="0" smtClean="0">
                <a:solidFill>
                  <a:schemeClr val="bg1"/>
                </a:solidFill>
              </a:rPr>
              <a:t>年</a:t>
            </a:r>
            <a:endParaRPr lang="en-US" altLang="zh-CN" sz="1350" dirty="0" smtClean="0">
              <a:solidFill>
                <a:schemeClr val="bg1"/>
              </a:solidFill>
            </a:endParaRPr>
          </a:p>
          <a:p>
            <a:pPr algn="ctr"/>
            <a:r>
              <a:rPr lang="zh-CN" altLang="en-US" sz="1350" dirty="0" smtClean="0">
                <a:solidFill>
                  <a:schemeClr val="bg1"/>
                </a:solidFill>
              </a:rPr>
              <a:t>第</a:t>
            </a:r>
            <a:r>
              <a:rPr lang="zh-CN" altLang="en-US" sz="1350" dirty="0">
                <a:solidFill>
                  <a:schemeClr val="bg1"/>
                </a:solidFill>
              </a:rPr>
              <a:t>一代超</a:t>
            </a:r>
            <a:r>
              <a:rPr lang="zh-CN" altLang="en-US" sz="1350" dirty="0" smtClean="0">
                <a:solidFill>
                  <a:schemeClr val="bg1"/>
                </a:solidFill>
              </a:rPr>
              <a:t>材料</a:t>
            </a:r>
            <a:endParaRPr lang="en-US" altLang="zh-CN" sz="1350" dirty="0" smtClean="0">
              <a:solidFill>
                <a:schemeClr val="bg1"/>
              </a:solidFill>
            </a:endParaRPr>
          </a:p>
          <a:p>
            <a:pPr algn="ctr"/>
            <a:r>
              <a:rPr lang="zh-CN" altLang="en-US" sz="1350" dirty="0" smtClean="0">
                <a:solidFill>
                  <a:schemeClr val="bg1"/>
                </a:solidFill>
              </a:rPr>
              <a:t>研发</a:t>
            </a:r>
            <a:r>
              <a:rPr lang="zh-CN" altLang="en-US" sz="1350" dirty="0">
                <a:solidFill>
                  <a:schemeClr val="bg1"/>
                </a:solidFill>
              </a:rPr>
              <a:t>及试制</a:t>
            </a:r>
            <a:endParaRPr lang="zh-CN" altLang="en-US" sz="1350" dirty="0">
              <a:solidFill>
                <a:schemeClr val="bg1"/>
              </a:solidFill>
            </a:endParaRPr>
          </a:p>
        </p:txBody>
      </p:sp>
      <p:sp>
        <p:nvSpPr>
          <p:cNvPr id="23" name="文本框 22"/>
          <p:cNvSpPr txBox="1"/>
          <p:nvPr/>
        </p:nvSpPr>
        <p:spPr>
          <a:xfrm>
            <a:off x="3773654" y="2632839"/>
            <a:ext cx="1247069" cy="714375"/>
          </a:xfrm>
          <a:prstGeom prst="rect">
            <a:avLst/>
          </a:prstGeom>
          <a:solidFill>
            <a:srgbClr val="00B050">
              <a:alpha val="40000"/>
            </a:srgbClr>
          </a:solidFill>
        </p:spPr>
        <p:txBody>
          <a:bodyPr wrap="square" rtlCol="0">
            <a:spAutoFit/>
          </a:bodyPr>
          <a:lstStyle/>
          <a:p>
            <a:pPr algn="ctr"/>
            <a:r>
              <a:rPr lang="en-US" altLang="zh-CN" sz="1350" dirty="0" smtClean="0">
                <a:solidFill>
                  <a:schemeClr val="bg1"/>
                </a:solidFill>
              </a:rPr>
              <a:t>2017-2018</a:t>
            </a:r>
            <a:r>
              <a:rPr lang="zh-CN" altLang="en-US" sz="1350" dirty="0" smtClean="0">
                <a:solidFill>
                  <a:schemeClr val="bg1"/>
                </a:solidFill>
              </a:rPr>
              <a:t>年</a:t>
            </a:r>
            <a:endParaRPr lang="en-US" altLang="zh-CN" sz="1350" dirty="0" smtClean="0">
              <a:solidFill>
                <a:schemeClr val="bg1"/>
              </a:solidFill>
            </a:endParaRPr>
          </a:p>
          <a:p>
            <a:pPr algn="ctr"/>
            <a:r>
              <a:rPr lang="zh-CN" altLang="en-US" sz="1350" dirty="0" smtClean="0">
                <a:solidFill>
                  <a:schemeClr val="bg1"/>
                </a:solidFill>
              </a:rPr>
              <a:t>第一代超</a:t>
            </a:r>
            <a:r>
              <a:rPr lang="zh-CN" altLang="en-US" sz="1350" dirty="0">
                <a:solidFill>
                  <a:schemeClr val="bg1"/>
                </a:solidFill>
              </a:rPr>
              <a:t>材料</a:t>
            </a:r>
            <a:endParaRPr lang="zh-CN" altLang="en-US" sz="1350" dirty="0">
              <a:solidFill>
                <a:schemeClr val="bg1"/>
              </a:solidFill>
            </a:endParaRPr>
          </a:p>
          <a:p>
            <a:pPr algn="ctr"/>
            <a:r>
              <a:rPr lang="zh-CN" altLang="en-US" sz="1350" dirty="0" smtClean="0">
                <a:solidFill>
                  <a:schemeClr val="bg1"/>
                </a:solidFill>
              </a:rPr>
              <a:t>规模</a:t>
            </a:r>
            <a:r>
              <a:rPr lang="zh-CN" altLang="en-US" sz="1350" dirty="0">
                <a:solidFill>
                  <a:schemeClr val="bg1"/>
                </a:solidFill>
              </a:rPr>
              <a:t>应用</a:t>
            </a:r>
            <a:endParaRPr lang="zh-CN" altLang="en-US" sz="1350" dirty="0">
              <a:solidFill>
                <a:schemeClr val="bg1"/>
              </a:solidFill>
            </a:endParaRPr>
          </a:p>
        </p:txBody>
      </p:sp>
      <p:sp>
        <p:nvSpPr>
          <p:cNvPr id="24" name="文本框 23"/>
          <p:cNvSpPr txBox="1"/>
          <p:nvPr/>
        </p:nvSpPr>
        <p:spPr>
          <a:xfrm>
            <a:off x="4754704" y="1834026"/>
            <a:ext cx="1238300" cy="714375"/>
          </a:xfrm>
          <a:prstGeom prst="rect">
            <a:avLst/>
          </a:prstGeom>
          <a:solidFill>
            <a:srgbClr val="00B050">
              <a:alpha val="40000"/>
            </a:srgbClr>
          </a:solidFill>
        </p:spPr>
        <p:txBody>
          <a:bodyPr wrap="square" rtlCol="0">
            <a:spAutoFit/>
          </a:bodyPr>
          <a:lstStyle/>
          <a:p>
            <a:pPr algn="ctr"/>
            <a:r>
              <a:rPr lang="en-US" altLang="zh-CN" sz="1350" dirty="0" smtClean="0">
                <a:solidFill>
                  <a:schemeClr val="bg1"/>
                </a:solidFill>
              </a:rPr>
              <a:t>2019-2020</a:t>
            </a:r>
            <a:r>
              <a:rPr lang="zh-CN" altLang="en-US" sz="1350" dirty="0" smtClean="0">
                <a:solidFill>
                  <a:schemeClr val="bg1"/>
                </a:solidFill>
              </a:rPr>
              <a:t>年</a:t>
            </a:r>
            <a:endParaRPr lang="en-US" altLang="zh-CN" sz="1350" dirty="0" smtClean="0">
              <a:solidFill>
                <a:schemeClr val="bg1"/>
              </a:solidFill>
            </a:endParaRPr>
          </a:p>
          <a:p>
            <a:pPr algn="ctr"/>
            <a:r>
              <a:rPr lang="zh-CN" altLang="en-US" sz="1350" dirty="0" smtClean="0">
                <a:solidFill>
                  <a:schemeClr val="bg1"/>
                </a:solidFill>
              </a:rPr>
              <a:t>第二代超材料</a:t>
            </a:r>
            <a:endParaRPr lang="en-US" altLang="zh-CN" sz="1350" dirty="0" smtClean="0">
              <a:solidFill>
                <a:schemeClr val="bg1"/>
              </a:solidFill>
            </a:endParaRPr>
          </a:p>
          <a:p>
            <a:pPr algn="ctr"/>
            <a:r>
              <a:rPr lang="zh-CN" altLang="en-US" sz="1350" dirty="0" smtClean="0">
                <a:solidFill>
                  <a:schemeClr val="bg1"/>
                </a:solidFill>
              </a:rPr>
              <a:t>规模</a:t>
            </a:r>
            <a:r>
              <a:rPr lang="zh-CN" altLang="en-US" sz="1350" dirty="0">
                <a:solidFill>
                  <a:schemeClr val="bg1"/>
                </a:solidFill>
              </a:rPr>
              <a:t>应用</a:t>
            </a:r>
            <a:endParaRPr lang="zh-CN" altLang="en-US" sz="1350" dirty="0">
              <a:solidFill>
                <a:schemeClr val="bg1"/>
              </a:solidFill>
            </a:endParaRPr>
          </a:p>
        </p:txBody>
      </p:sp>
      <p:sp>
        <p:nvSpPr>
          <p:cNvPr id="25" name="文本框 24"/>
          <p:cNvSpPr txBox="1"/>
          <p:nvPr/>
        </p:nvSpPr>
        <p:spPr>
          <a:xfrm>
            <a:off x="4971113" y="1042468"/>
            <a:ext cx="1234791" cy="714375"/>
          </a:xfrm>
          <a:prstGeom prst="rect">
            <a:avLst/>
          </a:prstGeom>
          <a:solidFill>
            <a:srgbClr val="00B050">
              <a:alpha val="40000"/>
            </a:srgbClr>
          </a:solidFill>
        </p:spPr>
        <p:txBody>
          <a:bodyPr wrap="square" rtlCol="0">
            <a:spAutoFit/>
          </a:bodyPr>
          <a:lstStyle/>
          <a:p>
            <a:pPr algn="ctr"/>
            <a:r>
              <a:rPr lang="en-US" altLang="zh-CN" sz="1350" dirty="0" smtClean="0">
                <a:solidFill>
                  <a:schemeClr val="bg1"/>
                </a:solidFill>
              </a:rPr>
              <a:t>2021-2022</a:t>
            </a:r>
            <a:r>
              <a:rPr lang="zh-CN" altLang="en-US" sz="1350" dirty="0" smtClean="0">
                <a:solidFill>
                  <a:schemeClr val="bg1"/>
                </a:solidFill>
              </a:rPr>
              <a:t>年</a:t>
            </a:r>
            <a:endParaRPr lang="en-US" altLang="zh-CN" sz="1350" dirty="0" smtClean="0">
              <a:solidFill>
                <a:schemeClr val="bg1"/>
              </a:solidFill>
            </a:endParaRPr>
          </a:p>
          <a:p>
            <a:pPr algn="ctr"/>
            <a:r>
              <a:rPr lang="zh-CN" altLang="en-US" sz="1350" dirty="0" smtClean="0">
                <a:solidFill>
                  <a:schemeClr val="bg1"/>
                </a:solidFill>
              </a:rPr>
              <a:t>第三代超材料规模</a:t>
            </a:r>
            <a:r>
              <a:rPr lang="zh-CN" altLang="en-US" sz="1350" dirty="0">
                <a:solidFill>
                  <a:schemeClr val="bg1"/>
                </a:solidFill>
              </a:rPr>
              <a:t>应用</a:t>
            </a:r>
            <a:endParaRPr lang="zh-CN" altLang="en-US" sz="1350" dirty="0">
              <a:solidFill>
                <a:schemeClr val="bg1"/>
              </a:solidFill>
            </a:endParaRPr>
          </a:p>
        </p:txBody>
      </p:sp>
      <p:sp>
        <p:nvSpPr>
          <p:cNvPr id="26" name="文本框 25"/>
          <p:cNvSpPr txBox="1"/>
          <p:nvPr/>
        </p:nvSpPr>
        <p:spPr>
          <a:xfrm>
            <a:off x="6785633" y="1092233"/>
            <a:ext cx="1212192" cy="714375"/>
          </a:xfrm>
          <a:prstGeom prst="rect">
            <a:avLst/>
          </a:prstGeom>
          <a:solidFill>
            <a:srgbClr val="00B050">
              <a:alpha val="40000"/>
            </a:srgbClr>
          </a:solidFill>
        </p:spPr>
        <p:txBody>
          <a:bodyPr wrap="square" rtlCol="0">
            <a:spAutoFit/>
          </a:bodyPr>
          <a:lstStyle/>
          <a:p>
            <a:pPr algn="ctr"/>
            <a:r>
              <a:rPr lang="en-US" altLang="zh-CN" sz="1350" dirty="0" smtClean="0">
                <a:solidFill>
                  <a:schemeClr val="bg1"/>
                </a:solidFill>
              </a:rPr>
              <a:t>2023</a:t>
            </a:r>
            <a:r>
              <a:rPr lang="zh-CN" altLang="en-US" sz="1350" dirty="0" smtClean="0">
                <a:solidFill>
                  <a:schemeClr val="bg1"/>
                </a:solidFill>
              </a:rPr>
              <a:t>年</a:t>
            </a:r>
            <a:endParaRPr lang="en-US" altLang="zh-CN" sz="1350" dirty="0" smtClean="0">
              <a:solidFill>
                <a:schemeClr val="bg1"/>
              </a:solidFill>
            </a:endParaRPr>
          </a:p>
          <a:p>
            <a:pPr algn="ctr"/>
            <a:r>
              <a:rPr lang="zh-CN" altLang="en-US" sz="1350" dirty="0" smtClean="0">
                <a:solidFill>
                  <a:schemeClr val="bg1"/>
                </a:solidFill>
              </a:rPr>
              <a:t>第四代</a:t>
            </a:r>
            <a:r>
              <a:rPr lang="zh-CN" altLang="en-US" sz="1350" dirty="0">
                <a:solidFill>
                  <a:schemeClr val="bg1"/>
                </a:solidFill>
              </a:rPr>
              <a:t>超</a:t>
            </a:r>
            <a:r>
              <a:rPr lang="zh-CN" altLang="en-US" sz="1350" dirty="0" smtClean="0">
                <a:solidFill>
                  <a:schemeClr val="bg1"/>
                </a:solidFill>
              </a:rPr>
              <a:t>材料规模</a:t>
            </a:r>
            <a:r>
              <a:rPr lang="zh-CN" altLang="en-US" sz="1350" dirty="0">
                <a:solidFill>
                  <a:schemeClr val="bg1"/>
                </a:solidFill>
              </a:rPr>
              <a:t>应用</a:t>
            </a:r>
            <a:endParaRPr lang="zh-CN" altLang="en-US" sz="1350" dirty="0">
              <a:solidFill>
                <a:schemeClr val="bg1"/>
              </a:solidFill>
            </a:endParaRPr>
          </a:p>
        </p:txBody>
      </p:sp>
      <p:sp>
        <p:nvSpPr>
          <p:cNvPr id="2"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p>
            <a:r>
              <a:rPr lang="zh-CN" altLang="en-US" sz="2400" b="1" dirty="0">
                <a:solidFill>
                  <a:srgbClr val="FFFFFF"/>
                </a:solidFill>
                <a:latin typeface="微软雅黑" panose="020B0503020204020204" pitchFamily="34" charset="-122"/>
                <a:ea typeface="微软雅黑" panose="020B0503020204020204" pitchFamily="34" charset="-122"/>
                <a:sym typeface="+mn-ea"/>
              </a:rPr>
              <a:t>超材料在航空航天领域应用范围逐</a:t>
            </a:r>
            <a:r>
              <a:rPr lang="zh-CN" altLang="en-US" sz="2400" b="1" dirty="0">
                <a:solidFill>
                  <a:srgbClr val="FFFFFF"/>
                </a:solidFill>
                <a:latin typeface="微软雅黑" panose="020B0503020204020204" pitchFamily="34" charset="-122"/>
                <a:ea typeface="微软雅黑" panose="020B0503020204020204" pitchFamily="34" charset="-122"/>
                <a:sym typeface="+mn-ea"/>
              </a:rPr>
              <a:t>年扩大</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2"/>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3"/>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4"/>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超材料产品收入过去十年逐年</a:t>
            </a:r>
            <a:r>
              <a:rPr lang="zh-CN" altLang="en-US" sz="2400" b="1" dirty="0">
                <a:solidFill>
                  <a:srgbClr val="FFFFFF"/>
                </a:solidFill>
                <a:latin typeface="微软雅黑" panose="020B0503020204020204" pitchFamily="34" charset="-122"/>
                <a:ea typeface="微软雅黑" panose="020B0503020204020204" pitchFamily="34" charset="-122"/>
                <a:sym typeface="+mn-ea"/>
              </a:rPr>
              <a:t>增长</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6"/>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7"/>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8"/>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9"/>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10"/>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9" name="组合 8"/>
          <p:cNvGrpSpPr/>
          <p:nvPr/>
        </p:nvGrpSpPr>
        <p:grpSpPr>
          <a:xfrm>
            <a:off x="1534160" y="990600"/>
            <a:ext cx="6497320" cy="4093210"/>
            <a:chOff x="2262" y="1555"/>
            <a:chExt cx="10232" cy="6446"/>
          </a:xfrm>
        </p:grpSpPr>
        <p:graphicFrame>
          <p:nvGraphicFramePr>
            <p:cNvPr id="10" name="图表 9"/>
            <p:cNvGraphicFramePr/>
            <p:nvPr>
              <p:custDataLst>
                <p:tags r:id="rId11"/>
              </p:custDataLst>
            </p:nvPr>
          </p:nvGraphicFramePr>
          <p:xfrm>
            <a:off x="2262" y="1731"/>
            <a:ext cx="10232" cy="6270"/>
          </p:xfrm>
          <a:graphic>
            <a:graphicData uri="http://schemas.openxmlformats.org/drawingml/2006/chart">
              <c:chart xmlns:c="http://schemas.openxmlformats.org/drawingml/2006/chart" xmlns:r="http://schemas.openxmlformats.org/officeDocument/2006/relationships" r:id="rId1"/>
            </a:graphicData>
          </a:graphic>
        </p:graphicFrame>
        <p:sp>
          <p:nvSpPr>
            <p:cNvPr id="11" name="文本框 10"/>
            <p:cNvSpPr txBox="1"/>
            <p:nvPr>
              <p:custDataLst>
                <p:tags r:id="rId12"/>
              </p:custDataLst>
            </p:nvPr>
          </p:nvSpPr>
          <p:spPr>
            <a:xfrm>
              <a:off x="3382" y="5939"/>
              <a:ext cx="551" cy="337"/>
            </a:xfrm>
            <a:prstGeom prst="rect">
              <a:avLst/>
            </a:prstGeom>
            <a:solidFill>
              <a:sysClr val="window" lastClr="FFFFFF"/>
            </a:solidFill>
          </p:spPr>
          <p:txBody>
            <a:bodyPr wrap="square" rtlCol="0">
              <a:spAutoFit/>
            </a:bodyPr>
            <a:p>
              <a:r>
                <a:rPr lang="en-US" altLang="zh-CN" sz="800" dirty="0" smtClean="0"/>
                <a:t>470</a:t>
              </a:r>
              <a:endParaRPr lang="en-US" altLang="zh-CN" sz="800" dirty="0" smtClean="0"/>
            </a:p>
          </p:txBody>
        </p:sp>
        <p:sp>
          <p:nvSpPr>
            <p:cNvPr id="12" name="文本框 11"/>
            <p:cNvSpPr txBox="1"/>
            <p:nvPr>
              <p:custDataLst>
                <p:tags r:id="rId13"/>
              </p:custDataLst>
            </p:nvPr>
          </p:nvSpPr>
          <p:spPr>
            <a:xfrm>
              <a:off x="3999" y="5929"/>
              <a:ext cx="551" cy="337"/>
            </a:xfrm>
            <a:prstGeom prst="rect">
              <a:avLst/>
            </a:prstGeom>
            <a:solidFill>
              <a:sysClr val="window" lastClr="FFFFFF"/>
            </a:solidFill>
          </p:spPr>
          <p:txBody>
            <a:bodyPr wrap="square" rtlCol="0">
              <a:spAutoFit/>
            </a:bodyPr>
            <a:p>
              <a:r>
                <a:rPr lang="en-US" altLang="zh-CN" sz="800" dirty="0" smtClean="0"/>
                <a:t>968</a:t>
              </a:r>
              <a:endParaRPr lang="en-US" altLang="zh-CN" sz="800" dirty="0" smtClean="0"/>
            </a:p>
          </p:txBody>
        </p:sp>
        <p:sp>
          <p:nvSpPr>
            <p:cNvPr id="13" name="文本框 12"/>
            <p:cNvSpPr txBox="1"/>
            <p:nvPr>
              <p:custDataLst>
                <p:tags r:id="rId14"/>
              </p:custDataLst>
            </p:nvPr>
          </p:nvSpPr>
          <p:spPr>
            <a:xfrm>
              <a:off x="4632" y="5761"/>
              <a:ext cx="640" cy="337"/>
            </a:xfrm>
            <a:prstGeom prst="rect">
              <a:avLst/>
            </a:prstGeom>
            <a:solidFill>
              <a:sysClr val="window" lastClr="FFFFFF"/>
            </a:solidFill>
          </p:spPr>
          <p:txBody>
            <a:bodyPr wrap="square" rtlCol="0">
              <a:spAutoFit/>
            </a:bodyPr>
            <a:p>
              <a:r>
                <a:rPr lang="en-US" altLang="zh-CN" sz="800" dirty="0" smtClean="0"/>
                <a:t>7882</a:t>
              </a:r>
              <a:endParaRPr lang="en-US" altLang="zh-CN" sz="800" dirty="0" smtClean="0"/>
            </a:p>
          </p:txBody>
        </p:sp>
        <p:sp>
          <p:nvSpPr>
            <p:cNvPr id="14" name="文本框 13"/>
            <p:cNvSpPr txBox="1"/>
            <p:nvPr>
              <p:custDataLst>
                <p:tags r:id="rId15"/>
              </p:custDataLst>
            </p:nvPr>
          </p:nvSpPr>
          <p:spPr>
            <a:xfrm>
              <a:off x="5286" y="5604"/>
              <a:ext cx="728" cy="337"/>
            </a:xfrm>
            <a:prstGeom prst="rect">
              <a:avLst/>
            </a:prstGeom>
            <a:solidFill>
              <a:sysClr val="window" lastClr="FFFFFF"/>
            </a:solidFill>
          </p:spPr>
          <p:txBody>
            <a:bodyPr wrap="square" rtlCol="0">
              <a:spAutoFit/>
            </a:bodyPr>
            <a:p>
              <a:r>
                <a:rPr lang="en-US" altLang="zh-CN" sz="800" dirty="0" smtClean="0"/>
                <a:t>7957</a:t>
              </a:r>
              <a:endParaRPr lang="en-US" altLang="zh-CN" sz="800" dirty="0" smtClean="0"/>
            </a:p>
          </p:txBody>
        </p:sp>
        <p:sp>
          <p:nvSpPr>
            <p:cNvPr id="15" name="文本框 14"/>
            <p:cNvSpPr txBox="1"/>
            <p:nvPr>
              <p:custDataLst>
                <p:tags r:id="rId16"/>
              </p:custDataLst>
            </p:nvPr>
          </p:nvSpPr>
          <p:spPr>
            <a:xfrm>
              <a:off x="5990" y="5562"/>
              <a:ext cx="710" cy="337"/>
            </a:xfrm>
            <a:prstGeom prst="rect">
              <a:avLst/>
            </a:prstGeom>
            <a:solidFill>
              <a:sysClr val="window" lastClr="FFFFFF"/>
            </a:solidFill>
          </p:spPr>
          <p:txBody>
            <a:bodyPr wrap="square" rtlCol="0">
              <a:spAutoFit/>
            </a:bodyPr>
            <a:p>
              <a:r>
                <a:rPr lang="en-US" altLang="zh-CN" sz="800" dirty="0" smtClean="0"/>
                <a:t>8485</a:t>
              </a:r>
              <a:endParaRPr lang="en-US" altLang="zh-CN" sz="800" dirty="0" smtClean="0"/>
            </a:p>
          </p:txBody>
        </p:sp>
        <p:sp>
          <p:nvSpPr>
            <p:cNvPr id="16" name="文本框 15"/>
            <p:cNvSpPr txBox="1"/>
            <p:nvPr>
              <p:custDataLst>
                <p:tags r:id="rId17"/>
              </p:custDataLst>
            </p:nvPr>
          </p:nvSpPr>
          <p:spPr>
            <a:xfrm>
              <a:off x="7305" y="5096"/>
              <a:ext cx="709" cy="337"/>
            </a:xfrm>
            <a:prstGeom prst="rect">
              <a:avLst/>
            </a:prstGeom>
            <a:solidFill>
              <a:sysClr val="window" lastClr="FFFFFF"/>
            </a:solidFill>
          </p:spPr>
          <p:txBody>
            <a:bodyPr wrap="square" rtlCol="0">
              <a:spAutoFit/>
            </a:bodyPr>
            <a:p>
              <a:r>
                <a:rPr lang="en-US" altLang="zh-CN" sz="800" dirty="0" smtClean="0"/>
                <a:t>21927</a:t>
              </a:r>
              <a:endParaRPr lang="en-US" altLang="zh-CN" sz="800" dirty="0" smtClean="0"/>
            </a:p>
          </p:txBody>
        </p:sp>
        <p:sp>
          <p:nvSpPr>
            <p:cNvPr id="17" name="文本框 16"/>
            <p:cNvSpPr txBox="1"/>
            <p:nvPr>
              <p:custDataLst>
                <p:tags r:id="rId18"/>
              </p:custDataLst>
            </p:nvPr>
          </p:nvSpPr>
          <p:spPr>
            <a:xfrm>
              <a:off x="6640" y="5533"/>
              <a:ext cx="720" cy="337"/>
            </a:xfrm>
            <a:prstGeom prst="rect">
              <a:avLst/>
            </a:prstGeom>
            <a:solidFill>
              <a:sysClr val="window" lastClr="FFFFFF"/>
            </a:solidFill>
          </p:spPr>
          <p:txBody>
            <a:bodyPr wrap="square" rtlCol="0">
              <a:spAutoFit/>
            </a:bodyPr>
            <a:p>
              <a:r>
                <a:rPr lang="en-US" altLang="zh-CN" sz="800" dirty="0" smtClean="0"/>
                <a:t>13414</a:t>
              </a:r>
              <a:endParaRPr lang="en-US" altLang="zh-CN" sz="800" dirty="0" smtClean="0"/>
            </a:p>
          </p:txBody>
        </p:sp>
        <p:sp>
          <p:nvSpPr>
            <p:cNvPr id="18" name="文本框 17"/>
            <p:cNvSpPr txBox="1"/>
            <p:nvPr>
              <p:custDataLst>
                <p:tags r:id="rId19"/>
              </p:custDataLst>
            </p:nvPr>
          </p:nvSpPr>
          <p:spPr>
            <a:xfrm>
              <a:off x="8056" y="4557"/>
              <a:ext cx="720" cy="337"/>
            </a:xfrm>
            <a:prstGeom prst="rect">
              <a:avLst/>
            </a:prstGeom>
            <a:solidFill>
              <a:sysClr val="window" lastClr="FFFFFF"/>
            </a:solidFill>
          </p:spPr>
          <p:txBody>
            <a:bodyPr wrap="square" rtlCol="0">
              <a:spAutoFit/>
            </a:bodyPr>
            <a:p>
              <a:r>
                <a:rPr lang="en-US" altLang="zh-CN" sz="800" dirty="0" smtClean="0"/>
                <a:t>40805</a:t>
              </a:r>
              <a:endParaRPr lang="en-US" altLang="zh-CN" sz="800" dirty="0" smtClean="0"/>
            </a:p>
          </p:txBody>
        </p:sp>
        <p:sp>
          <p:nvSpPr>
            <p:cNvPr id="19" name="文本框 18"/>
            <p:cNvSpPr txBox="1"/>
            <p:nvPr>
              <p:custDataLst>
                <p:tags r:id="rId20"/>
              </p:custDataLst>
            </p:nvPr>
          </p:nvSpPr>
          <p:spPr>
            <a:xfrm>
              <a:off x="8761" y="3433"/>
              <a:ext cx="709" cy="337"/>
            </a:xfrm>
            <a:prstGeom prst="rect">
              <a:avLst/>
            </a:prstGeom>
            <a:solidFill>
              <a:sysClr val="window" lastClr="FFFFFF"/>
            </a:solidFill>
          </p:spPr>
          <p:txBody>
            <a:bodyPr wrap="square" rtlCol="0">
              <a:spAutoFit/>
            </a:bodyPr>
            <a:p>
              <a:r>
                <a:rPr lang="en-US" altLang="zh-CN" sz="800" dirty="0" smtClean="0"/>
                <a:t>61211</a:t>
              </a:r>
              <a:endParaRPr lang="en-US" altLang="zh-CN" sz="800" dirty="0" smtClean="0"/>
            </a:p>
          </p:txBody>
        </p:sp>
        <p:sp>
          <p:nvSpPr>
            <p:cNvPr id="20" name="文本框 19"/>
            <p:cNvSpPr txBox="1"/>
            <p:nvPr>
              <p:custDataLst>
                <p:tags r:id="rId21"/>
              </p:custDataLst>
            </p:nvPr>
          </p:nvSpPr>
          <p:spPr>
            <a:xfrm>
              <a:off x="9320" y="2233"/>
              <a:ext cx="747" cy="337"/>
            </a:xfrm>
            <a:prstGeom prst="rect">
              <a:avLst/>
            </a:prstGeom>
            <a:solidFill>
              <a:sysClr val="window" lastClr="FFFFFF"/>
            </a:solidFill>
          </p:spPr>
          <p:txBody>
            <a:bodyPr wrap="square" rtlCol="0">
              <a:spAutoFit/>
            </a:bodyPr>
            <a:p>
              <a:r>
                <a:rPr lang="en-US" altLang="zh-CN" sz="800" dirty="0" smtClean="0"/>
                <a:t>87313</a:t>
              </a:r>
              <a:endParaRPr lang="en-US" altLang="zh-CN" sz="800" dirty="0" smtClean="0"/>
            </a:p>
          </p:txBody>
        </p:sp>
        <p:sp>
          <p:nvSpPr>
            <p:cNvPr id="21" name="文本框 20"/>
            <p:cNvSpPr txBox="1"/>
            <p:nvPr>
              <p:custDataLst>
                <p:tags r:id="rId22"/>
              </p:custDataLst>
            </p:nvPr>
          </p:nvSpPr>
          <p:spPr>
            <a:xfrm>
              <a:off x="3125" y="1555"/>
              <a:ext cx="2637" cy="483"/>
            </a:xfrm>
            <a:prstGeom prst="rect">
              <a:avLst/>
            </a:prstGeom>
            <a:noFill/>
          </p:spPr>
          <p:txBody>
            <a:bodyPr wrap="square" rtlCol="0">
              <a:spAutoFit/>
            </a:bodyPr>
            <a:p>
              <a:r>
                <a:rPr lang="zh-CN" altLang="en-US" sz="1400" dirty="0">
                  <a:solidFill>
                    <a:sysClr val="window" lastClr="FFFFFF"/>
                  </a:solidFill>
                </a:rPr>
                <a:t>销售收入（</a:t>
              </a:r>
              <a:r>
                <a:rPr lang="zh-CN" altLang="en-US" sz="1400" dirty="0">
                  <a:solidFill>
                    <a:sysClr val="window" lastClr="FFFFFF"/>
                  </a:solidFill>
                </a:rPr>
                <a:t>万元）</a:t>
              </a:r>
              <a:endParaRPr lang="zh-CN" altLang="en-US" sz="1400" dirty="0">
                <a:solidFill>
                  <a:sysClr val="window" lastClr="FFFFFF"/>
                </a:solidFill>
              </a:endParaRPr>
            </a:p>
          </p:txBody>
        </p:sp>
        <p:sp>
          <p:nvSpPr>
            <p:cNvPr id="22" name="文本框 21"/>
            <p:cNvSpPr txBox="1"/>
            <p:nvPr>
              <p:custDataLst>
                <p:tags r:id="rId23"/>
              </p:custDataLst>
            </p:nvPr>
          </p:nvSpPr>
          <p:spPr>
            <a:xfrm>
              <a:off x="3382" y="4636"/>
              <a:ext cx="2036" cy="725"/>
            </a:xfrm>
            <a:prstGeom prst="rect">
              <a:avLst/>
            </a:prstGeom>
            <a:solidFill>
              <a:srgbClr val="00B050">
                <a:alpha val="40000"/>
              </a:srgbClr>
            </a:solidFill>
          </p:spPr>
          <p:txBody>
            <a:bodyPr wrap="square" rtlCol="0">
              <a:spAutoFit/>
            </a:bodyPr>
            <a:p>
              <a:pPr algn="ctr"/>
              <a:r>
                <a:rPr lang="en-US" altLang="zh-CN" sz="800" dirty="0" smtClean="0">
                  <a:solidFill>
                    <a:sysClr val="window" lastClr="FFFFFF"/>
                  </a:solidFill>
                </a:rPr>
                <a:t>2010-2017</a:t>
              </a:r>
              <a:r>
                <a:rPr lang="zh-CN" altLang="en-US" sz="800" dirty="0" smtClean="0">
                  <a:solidFill>
                    <a:sysClr val="window" lastClr="FFFFFF"/>
                  </a:solidFill>
                </a:rPr>
                <a:t>年</a:t>
              </a:r>
              <a:endParaRPr lang="en-US" altLang="zh-CN" sz="800" dirty="0" smtClean="0">
                <a:solidFill>
                  <a:sysClr val="window" lastClr="FFFFFF"/>
                </a:solidFill>
              </a:endParaRPr>
            </a:p>
            <a:p>
              <a:pPr algn="ctr"/>
              <a:r>
                <a:rPr lang="zh-CN" altLang="en-US" sz="800" dirty="0" smtClean="0">
                  <a:solidFill>
                    <a:sysClr val="window" lastClr="FFFFFF"/>
                  </a:solidFill>
                </a:rPr>
                <a:t>第</a:t>
              </a:r>
              <a:r>
                <a:rPr lang="zh-CN" altLang="en-US" sz="800" dirty="0">
                  <a:solidFill>
                    <a:sysClr val="window" lastClr="FFFFFF"/>
                  </a:solidFill>
                </a:rPr>
                <a:t>一代超</a:t>
              </a:r>
              <a:r>
                <a:rPr lang="zh-CN" altLang="en-US" sz="800" dirty="0" smtClean="0">
                  <a:solidFill>
                    <a:sysClr val="window" lastClr="FFFFFF"/>
                  </a:solidFill>
                </a:rPr>
                <a:t>材料</a:t>
              </a:r>
              <a:endParaRPr lang="en-US" altLang="zh-CN" sz="800" dirty="0" smtClean="0">
                <a:solidFill>
                  <a:sysClr val="window" lastClr="FFFFFF"/>
                </a:solidFill>
              </a:endParaRPr>
            </a:p>
            <a:p>
              <a:pPr algn="ctr"/>
              <a:r>
                <a:rPr lang="zh-CN" altLang="en-US" sz="800" dirty="0" smtClean="0">
                  <a:solidFill>
                    <a:sysClr val="window" lastClr="FFFFFF"/>
                  </a:solidFill>
                </a:rPr>
                <a:t>研发</a:t>
              </a:r>
              <a:r>
                <a:rPr lang="zh-CN" altLang="en-US" sz="800" dirty="0">
                  <a:solidFill>
                    <a:sysClr val="window" lastClr="FFFFFF"/>
                  </a:solidFill>
                </a:rPr>
                <a:t>及试制</a:t>
              </a:r>
              <a:endParaRPr lang="zh-CN" altLang="en-US" sz="800" dirty="0">
                <a:solidFill>
                  <a:sysClr val="window" lastClr="FFFFFF"/>
                </a:solidFill>
              </a:endParaRPr>
            </a:p>
          </p:txBody>
        </p:sp>
        <p:sp>
          <p:nvSpPr>
            <p:cNvPr id="27" name="文本框 26"/>
            <p:cNvSpPr txBox="1"/>
            <p:nvPr>
              <p:custDataLst>
                <p:tags r:id="rId24"/>
              </p:custDataLst>
            </p:nvPr>
          </p:nvSpPr>
          <p:spPr>
            <a:xfrm>
              <a:off x="5386" y="4050"/>
              <a:ext cx="1964" cy="725"/>
            </a:xfrm>
            <a:prstGeom prst="rect">
              <a:avLst/>
            </a:prstGeom>
            <a:solidFill>
              <a:srgbClr val="00B050">
                <a:alpha val="40000"/>
              </a:srgbClr>
            </a:solidFill>
          </p:spPr>
          <p:txBody>
            <a:bodyPr wrap="square" rtlCol="0">
              <a:spAutoFit/>
            </a:bodyPr>
            <a:p>
              <a:pPr algn="ctr"/>
              <a:r>
                <a:rPr lang="en-US" altLang="zh-CN" sz="800" dirty="0" smtClean="0">
                  <a:solidFill>
                    <a:sysClr val="window" lastClr="FFFFFF"/>
                  </a:solidFill>
                </a:rPr>
                <a:t>2017-2018</a:t>
              </a:r>
              <a:r>
                <a:rPr lang="zh-CN" altLang="en-US" sz="800" dirty="0" smtClean="0">
                  <a:solidFill>
                    <a:sysClr val="window" lastClr="FFFFFF"/>
                  </a:solidFill>
                </a:rPr>
                <a:t>年</a:t>
              </a:r>
              <a:endParaRPr lang="en-US" altLang="zh-CN" sz="800" dirty="0" smtClean="0">
                <a:solidFill>
                  <a:sysClr val="window" lastClr="FFFFFF"/>
                </a:solidFill>
              </a:endParaRPr>
            </a:p>
            <a:p>
              <a:pPr algn="ctr"/>
              <a:r>
                <a:rPr lang="zh-CN" altLang="en-US" sz="800" dirty="0" smtClean="0">
                  <a:solidFill>
                    <a:sysClr val="window" lastClr="FFFFFF"/>
                  </a:solidFill>
                </a:rPr>
                <a:t>第一代超</a:t>
              </a:r>
              <a:r>
                <a:rPr lang="zh-CN" altLang="en-US" sz="800" dirty="0">
                  <a:solidFill>
                    <a:sysClr val="window" lastClr="FFFFFF"/>
                  </a:solidFill>
                </a:rPr>
                <a:t>材料</a:t>
              </a:r>
              <a:endParaRPr lang="zh-CN" altLang="en-US" sz="800" dirty="0">
                <a:solidFill>
                  <a:sysClr val="window" lastClr="FFFFFF"/>
                </a:solidFill>
              </a:endParaRPr>
            </a:p>
            <a:p>
              <a:pPr algn="ctr"/>
              <a:r>
                <a:rPr lang="zh-CN" altLang="en-US" sz="800" dirty="0" smtClean="0">
                  <a:solidFill>
                    <a:sysClr val="window" lastClr="FFFFFF"/>
                  </a:solidFill>
                </a:rPr>
                <a:t>规模</a:t>
              </a:r>
              <a:r>
                <a:rPr lang="zh-CN" altLang="en-US" sz="800" dirty="0">
                  <a:solidFill>
                    <a:sysClr val="window" lastClr="FFFFFF"/>
                  </a:solidFill>
                </a:rPr>
                <a:t>应用</a:t>
              </a:r>
              <a:endParaRPr lang="zh-CN" altLang="en-US" sz="800" dirty="0">
                <a:solidFill>
                  <a:sysClr val="window" lastClr="FFFFFF"/>
                </a:solidFill>
              </a:endParaRPr>
            </a:p>
          </p:txBody>
        </p:sp>
        <p:sp>
          <p:nvSpPr>
            <p:cNvPr id="30" name="文本框 29"/>
            <p:cNvSpPr txBox="1"/>
            <p:nvPr>
              <p:custDataLst>
                <p:tags r:id="rId25"/>
              </p:custDataLst>
            </p:nvPr>
          </p:nvSpPr>
          <p:spPr>
            <a:xfrm>
              <a:off x="6900" y="3325"/>
              <a:ext cx="1950" cy="725"/>
            </a:xfrm>
            <a:prstGeom prst="rect">
              <a:avLst/>
            </a:prstGeom>
            <a:solidFill>
              <a:srgbClr val="00B050">
                <a:alpha val="40000"/>
              </a:srgbClr>
            </a:solidFill>
          </p:spPr>
          <p:txBody>
            <a:bodyPr wrap="square" rtlCol="0">
              <a:spAutoFit/>
            </a:bodyPr>
            <a:p>
              <a:pPr algn="ctr"/>
              <a:r>
                <a:rPr lang="en-US" altLang="zh-CN" sz="800" dirty="0" smtClean="0">
                  <a:solidFill>
                    <a:sysClr val="window" lastClr="FFFFFF"/>
                  </a:solidFill>
                </a:rPr>
                <a:t>2019-2020</a:t>
              </a:r>
              <a:r>
                <a:rPr lang="zh-CN" altLang="en-US" sz="800" dirty="0" smtClean="0">
                  <a:solidFill>
                    <a:sysClr val="window" lastClr="FFFFFF"/>
                  </a:solidFill>
                </a:rPr>
                <a:t>年</a:t>
              </a:r>
              <a:endParaRPr lang="en-US" altLang="zh-CN" sz="800" dirty="0" smtClean="0">
                <a:solidFill>
                  <a:sysClr val="window" lastClr="FFFFFF"/>
                </a:solidFill>
              </a:endParaRPr>
            </a:p>
            <a:p>
              <a:pPr algn="ctr"/>
              <a:r>
                <a:rPr lang="zh-CN" altLang="en-US" sz="800" dirty="0" smtClean="0">
                  <a:solidFill>
                    <a:sysClr val="window" lastClr="FFFFFF"/>
                  </a:solidFill>
                </a:rPr>
                <a:t>第二代超材料</a:t>
              </a:r>
              <a:endParaRPr lang="en-US" altLang="zh-CN" sz="800" dirty="0" smtClean="0">
                <a:solidFill>
                  <a:sysClr val="window" lastClr="FFFFFF"/>
                </a:solidFill>
              </a:endParaRPr>
            </a:p>
            <a:p>
              <a:pPr algn="ctr"/>
              <a:r>
                <a:rPr lang="zh-CN" altLang="en-US" sz="800" dirty="0" smtClean="0">
                  <a:solidFill>
                    <a:sysClr val="window" lastClr="FFFFFF"/>
                  </a:solidFill>
                </a:rPr>
                <a:t>规模</a:t>
              </a:r>
              <a:r>
                <a:rPr lang="zh-CN" altLang="en-US" sz="800" dirty="0">
                  <a:solidFill>
                    <a:sysClr val="window" lastClr="FFFFFF"/>
                  </a:solidFill>
                </a:rPr>
                <a:t>应用</a:t>
              </a:r>
              <a:endParaRPr lang="zh-CN" altLang="en-US" sz="800" dirty="0">
                <a:solidFill>
                  <a:sysClr val="window" lastClr="FFFFFF"/>
                </a:solidFill>
              </a:endParaRPr>
            </a:p>
          </p:txBody>
        </p:sp>
        <p:sp>
          <p:nvSpPr>
            <p:cNvPr id="41" name="文本框 40"/>
            <p:cNvSpPr txBox="1"/>
            <p:nvPr>
              <p:custDataLst>
                <p:tags r:id="rId26"/>
              </p:custDataLst>
            </p:nvPr>
          </p:nvSpPr>
          <p:spPr>
            <a:xfrm>
              <a:off x="8106" y="2697"/>
              <a:ext cx="1945" cy="531"/>
            </a:xfrm>
            <a:prstGeom prst="rect">
              <a:avLst/>
            </a:prstGeom>
            <a:solidFill>
              <a:srgbClr val="00B050">
                <a:alpha val="40000"/>
              </a:srgbClr>
            </a:solidFill>
          </p:spPr>
          <p:txBody>
            <a:bodyPr wrap="square" rtlCol="0">
              <a:spAutoFit/>
            </a:bodyPr>
            <a:p>
              <a:pPr algn="ctr"/>
              <a:r>
                <a:rPr lang="en-US" altLang="zh-CN" sz="800" dirty="0" smtClean="0">
                  <a:solidFill>
                    <a:sysClr val="window" lastClr="FFFFFF"/>
                  </a:solidFill>
                </a:rPr>
                <a:t>2021-2022</a:t>
              </a:r>
              <a:r>
                <a:rPr lang="zh-CN" altLang="en-US" sz="800" dirty="0" smtClean="0">
                  <a:solidFill>
                    <a:sysClr val="window" lastClr="FFFFFF"/>
                  </a:solidFill>
                </a:rPr>
                <a:t>年</a:t>
              </a:r>
              <a:endParaRPr lang="en-US" altLang="zh-CN" sz="800" dirty="0" smtClean="0">
                <a:solidFill>
                  <a:sysClr val="window" lastClr="FFFFFF"/>
                </a:solidFill>
              </a:endParaRPr>
            </a:p>
            <a:p>
              <a:pPr algn="ctr"/>
              <a:r>
                <a:rPr lang="zh-CN" altLang="en-US" sz="800" dirty="0" smtClean="0">
                  <a:solidFill>
                    <a:sysClr val="window" lastClr="FFFFFF"/>
                  </a:solidFill>
                </a:rPr>
                <a:t>第三代超材料规模</a:t>
              </a:r>
              <a:r>
                <a:rPr lang="zh-CN" altLang="en-US" sz="800" dirty="0">
                  <a:solidFill>
                    <a:sysClr val="window" lastClr="FFFFFF"/>
                  </a:solidFill>
                </a:rPr>
                <a:t>应用</a:t>
              </a:r>
              <a:endParaRPr lang="zh-CN" altLang="en-US" sz="800" dirty="0">
                <a:solidFill>
                  <a:sysClr val="window" lastClr="FFFFFF"/>
                </a:solidFill>
              </a:endParaRPr>
            </a:p>
          </p:txBody>
        </p:sp>
        <p:sp>
          <p:nvSpPr>
            <p:cNvPr id="42" name="文本框 41"/>
            <p:cNvSpPr txBox="1"/>
            <p:nvPr>
              <p:custDataLst>
                <p:tags r:id="rId27"/>
              </p:custDataLst>
            </p:nvPr>
          </p:nvSpPr>
          <p:spPr>
            <a:xfrm>
              <a:off x="10126" y="2150"/>
              <a:ext cx="1909" cy="531"/>
            </a:xfrm>
            <a:prstGeom prst="rect">
              <a:avLst/>
            </a:prstGeom>
            <a:solidFill>
              <a:srgbClr val="00B050">
                <a:alpha val="40000"/>
              </a:srgbClr>
            </a:solidFill>
          </p:spPr>
          <p:txBody>
            <a:bodyPr wrap="square" rtlCol="0">
              <a:spAutoFit/>
            </a:bodyPr>
            <a:p>
              <a:pPr algn="ctr"/>
              <a:r>
                <a:rPr lang="en-US" altLang="zh-CN" sz="800" dirty="0" smtClean="0">
                  <a:solidFill>
                    <a:sysClr val="window" lastClr="FFFFFF"/>
                  </a:solidFill>
                </a:rPr>
                <a:t>2023</a:t>
              </a:r>
              <a:r>
                <a:rPr lang="zh-CN" altLang="en-US" sz="800" dirty="0" smtClean="0">
                  <a:solidFill>
                    <a:sysClr val="window" lastClr="FFFFFF"/>
                  </a:solidFill>
                </a:rPr>
                <a:t>年</a:t>
              </a:r>
              <a:endParaRPr lang="en-US" altLang="zh-CN" sz="800" dirty="0" smtClean="0">
                <a:solidFill>
                  <a:sysClr val="window" lastClr="FFFFFF"/>
                </a:solidFill>
              </a:endParaRPr>
            </a:p>
            <a:p>
              <a:pPr algn="ctr"/>
              <a:r>
                <a:rPr lang="zh-CN" altLang="en-US" sz="800" dirty="0" smtClean="0">
                  <a:solidFill>
                    <a:sysClr val="window" lastClr="FFFFFF"/>
                  </a:solidFill>
                </a:rPr>
                <a:t>第四代</a:t>
              </a:r>
              <a:r>
                <a:rPr lang="zh-CN" altLang="en-US" sz="800" dirty="0">
                  <a:solidFill>
                    <a:sysClr val="window" lastClr="FFFFFF"/>
                  </a:solidFill>
                </a:rPr>
                <a:t>超</a:t>
              </a:r>
              <a:r>
                <a:rPr lang="zh-CN" altLang="en-US" sz="800" dirty="0" smtClean="0">
                  <a:solidFill>
                    <a:sysClr val="window" lastClr="FFFFFF"/>
                  </a:solidFill>
                </a:rPr>
                <a:t>材料规模</a:t>
              </a:r>
              <a:r>
                <a:rPr lang="zh-CN" altLang="en-US" sz="800" dirty="0">
                  <a:solidFill>
                    <a:sysClr val="window" lastClr="FFFFFF"/>
                  </a:solidFill>
                </a:rPr>
                <a:t>应用</a:t>
              </a:r>
              <a:endParaRPr lang="zh-CN" altLang="en-US" sz="800" dirty="0">
                <a:solidFill>
                  <a:sysClr val="window" lastClr="FFFFFF"/>
                </a:solidFill>
              </a:endParaRPr>
            </a:p>
          </p:txBody>
        </p:sp>
      </p:grpSp>
      <p:pic>
        <p:nvPicPr>
          <p:cNvPr id="22533" name="Picture 5"/>
          <p:cNvPicPr>
            <a:picLocks noChangeAspect="1" noChangeArrowheads="1"/>
          </p:cNvPicPr>
          <p:nvPr>
            <p:custDataLst>
              <p:tags r:id="rId28"/>
            </p:custDataLst>
          </p:nvPr>
        </p:nvPicPr>
        <p:blipFill>
          <a:blip r:embed="rId29"/>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endParaRPr lang="zh-CN" altLang="en-US"/>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custDataLst>
              <p:tags r:id="rId3"/>
            </p:custDataLst>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超材料产业国家标准体系日益</a:t>
            </a:r>
            <a:r>
              <a:rPr lang="zh-CN" altLang="en-US" sz="2400" b="1" dirty="0">
                <a:solidFill>
                  <a:srgbClr val="FFFFFF"/>
                </a:solidFill>
                <a:latin typeface="微软雅黑" panose="020B0503020204020204" pitchFamily="34" charset="-122"/>
                <a:ea typeface="微软雅黑" panose="020B0503020204020204" pitchFamily="34" charset="-122"/>
                <a:sym typeface="+mn-ea"/>
              </a:rPr>
              <a:t>完善</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5"/>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6"/>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7"/>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8"/>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9"/>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2533" name="Picture 5"/>
          <p:cNvPicPr>
            <a:picLocks noChangeAspect="1" noChangeArrowheads="1"/>
          </p:cNvPicPr>
          <p:nvPr>
            <p:custDataLst>
              <p:tags r:id="rId10"/>
            </p:custDataLst>
          </p:nvPr>
        </p:nvPicPr>
        <p:blipFill>
          <a:blip r:embed="rId11"/>
          <a:srcRect/>
          <a:stretch>
            <a:fillRect/>
          </a:stretch>
        </p:blipFill>
        <p:spPr bwMode="auto">
          <a:xfrm>
            <a:off x="7642225" y="0"/>
            <a:ext cx="1512888" cy="258763"/>
          </a:xfrm>
          <a:prstGeom prst="rect">
            <a:avLst/>
          </a:prstGeom>
          <a:noFill/>
          <a:ln w="9525">
            <a:noFill/>
            <a:miter lim="800000"/>
            <a:headEnd/>
            <a:tailEnd/>
          </a:ln>
        </p:spPr>
      </p:pic>
      <p:sp>
        <p:nvSpPr>
          <p:cNvPr id="3" name="AutoShape 30" descr="DuPont"/>
          <p:cNvSpPr>
            <a:spLocks noChangeAspect="1" noChangeArrowheads="1"/>
          </p:cNvSpPr>
          <p:nvPr>
            <p:custDataLst>
              <p:tags r:id="rId12"/>
            </p:custDataLst>
          </p:nvPr>
        </p:nvSpPr>
        <p:spPr bwMode="auto">
          <a:xfrm>
            <a:off x="790575" y="490537"/>
            <a:ext cx="304800" cy="304801"/>
          </a:xfrm>
          <a:prstGeom prst="rect">
            <a:avLst/>
          </a:prstGeom>
          <a:noFill/>
        </p:spPr>
        <p:txBody>
          <a:bodyPr vert="horz" wrap="square" lIns="91440" tIns="45720" rIns="91440" bIns="45720" numCol="1" anchor="t" anchorCtr="0" compatLnSpc="1"/>
          <a:p>
            <a:endParaRPr lang="zh-CN" altLang="en-US"/>
          </a:p>
        </p:txBody>
      </p:sp>
      <p:sp>
        <p:nvSpPr>
          <p:cNvPr id="7" name="文本框 6"/>
          <p:cNvSpPr txBox="1"/>
          <p:nvPr>
            <p:custDataLst>
              <p:tags r:id="rId13"/>
            </p:custDataLst>
          </p:nvPr>
        </p:nvSpPr>
        <p:spPr>
          <a:xfrm>
            <a:off x="521335" y="784860"/>
            <a:ext cx="8065770" cy="2376170"/>
          </a:xfrm>
          <a:prstGeom prst="rect">
            <a:avLst/>
          </a:prstGeom>
          <a:noFill/>
        </p:spPr>
        <p:txBody>
          <a:bodyPr wrap="square" rtlCol="0" anchor="t">
            <a:spAutoFit/>
          </a:bodyPr>
          <a:p>
            <a:pPr algn="just">
              <a:lnSpc>
                <a:spcPct val="150000"/>
              </a:lnSpc>
            </a:pPr>
            <a:r>
              <a:rPr lang="zh-CN" altLang="en-US" sz="21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我国超材料领域</a:t>
            </a:r>
            <a:r>
              <a:rPr lang="zh-CN" altLang="en-US" sz="21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唯一</a:t>
            </a:r>
            <a:r>
              <a:rPr lang="zh-CN" altLang="en-US" sz="21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国家标准化专业技术委员会</a:t>
            </a:r>
            <a:endParaRPr lang="en-US" altLang="zh-CN" sz="15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457200" algn="just">
              <a:lnSpc>
                <a:spcPct val="150000"/>
              </a:lnSpc>
            </a:pPr>
            <a:r>
              <a:rPr lang="zh-CN" altLang="en-US" sz="1500" dirty="0">
                <a:solidFill>
                  <a:schemeClr val="bg1"/>
                </a:solidFill>
                <a:latin typeface="微软雅黑" panose="020B0503020204020204" pitchFamily="34" charset="-122"/>
                <a:ea typeface="微软雅黑" panose="020B0503020204020204" pitchFamily="34" charset="-122"/>
                <a:sym typeface="+mn-ea"/>
              </a:rPr>
              <a:t>电磁超材料技术及制品标准化技术委员会（</a:t>
            </a:r>
            <a:r>
              <a:rPr lang="en-US" altLang="zh-CN" sz="1500" dirty="0">
                <a:solidFill>
                  <a:schemeClr val="bg1"/>
                </a:solidFill>
                <a:latin typeface="微软雅黑" panose="020B0503020204020204" pitchFamily="34" charset="-122"/>
                <a:ea typeface="微软雅黑" panose="020B0503020204020204" pitchFamily="34" charset="-122"/>
                <a:sym typeface="+mn-ea"/>
              </a:rPr>
              <a:t>SAC/TC 545</a:t>
            </a:r>
            <a:r>
              <a:rPr lang="zh-CN" altLang="en-US" sz="1500" dirty="0">
                <a:solidFill>
                  <a:schemeClr val="bg1"/>
                </a:solidFill>
                <a:latin typeface="微软雅黑" panose="020B0503020204020204" pitchFamily="34" charset="-122"/>
                <a:ea typeface="微软雅黑" panose="020B0503020204020204" pitchFamily="34" charset="-122"/>
                <a:sym typeface="+mn-ea"/>
              </a:rPr>
              <a:t>），</a:t>
            </a:r>
            <a:r>
              <a:rPr lang="en-US" altLang="zh-CN" sz="1500" dirty="0">
                <a:solidFill>
                  <a:schemeClr val="bg1"/>
                </a:solidFill>
                <a:latin typeface="微软雅黑" panose="020B0503020204020204" pitchFamily="34" charset="-122"/>
                <a:ea typeface="微软雅黑" panose="020B0503020204020204" pitchFamily="34" charset="-122"/>
                <a:sym typeface="+mn-ea"/>
              </a:rPr>
              <a:t>标委会发起单位和秘书处为深圳光启高等理工研究院</a:t>
            </a:r>
            <a:r>
              <a:rPr lang="zh-CN" altLang="en-US" sz="1500" dirty="0">
                <a:solidFill>
                  <a:schemeClr val="bg1"/>
                </a:solidFill>
                <a:latin typeface="微软雅黑" panose="020B0503020204020204" pitchFamily="34" charset="-122"/>
                <a:ea typeface="微软雅黑" panose="020B0503020204020204" pitchFamily="34" charset="-122"/>
                <a:sym typeface="+mn-ea"/>
              </a:rPr>
              <a:t>。</a:t>
            </a:r>
            <a:r>
              <a:rPr lang="en-US" altLang="zh-CN" sz="1500" dirty="0">
                <a:solidFill>
                  <a:schemeClr val="bg1"/>
                </a:solidFill>
                <a:latin typeface="微软雅黑" panose="020B0503020204020204" pitchFamily="34" charset="-122"/>
                <a:ea typeface="微软雅黑" panose="020B0503020204020204" pitchFamily="34" charset="-122"/>
                <a:sym typeface="+mn-ea"/>
              </a:rPr>
              <a:t>2013年11月，徐冠华院士、</a:t>
            </a:r>
            <a:r>
              <a:rPr lang="zh-CN" altLang="en-US" sz="1500" dirty="0">
                <a:solidFill>
                  <a:schemeClr val="bg1"/>
                </a:solidFill>
                <a:latin typeface="微软雅黑" panose="020B0503020204020204" pitchFamily="34" charset="-122"/>
                <a:ea typeface="微软雅黑" panose="020B0503020204020204" pitchFamily="34" charset="-122"/>
                <a:sym typeface="+mn-ea"/>
              </a:rPr>
              <a:t>国标委</a:t>
            </a:r>
            <a:r>
              <a:rPr lang="en-US" altLang="zh-CN" sz="1500" dirty="0">
                <a:solidFill>
                  <a:schemeClr val="bg1"/>
                </a:solidFill>
                <a:latin typeface="微软雅黑" panose="020B0503020204020204" pitchFamily="34" charset="-122"/>
                <a:ea typeface="微软雅黑" panose="020B0503020204020204" pitchFamily="34" charset="-122"/>
                <a:sym typeface="+mn-ea"/>
              </a:rPr>
              <a:t>田世宏</a:t>
            </a:r>
            <a:r>
              <a:rPr lang="zh-CN" altLang="en-US" sz="1500" dirty="0">
                <a:solidFill>
                  <a:schemeClr val="bg1"/>
                </a:solidFill>
                <a:latin typeface="微软雅黑" panose="020B0503020204020204" pitchFamily="34" charset="-122"/>
                <a:ea typeface="微软雅黑" panose="020B0503020204020204" pitchFamily="34" charset="-122"/>
                <a:sym typeface="+mn-ea"/>
              </a:rPr>
              <a:t>主任等出席成立大会</a:t>
            </a:r>
            <a:endParaRPr lang="zh-CN" altLang="en-US" sz="1500" dirty="0">
              <a:solidFill>
                <a:schemeClr val="bg1"/>
              </a:solidFill>
              <a:latin typeface="微软雅黑" panose="020B0503020204020204" pitchFamily="34" charset="-122"/>
              <a:ea typeface="微软雅黑" panose="020B0503020204020204" pitchFamily="34" charset="-122"/>
              <a:sym typeface="+mn-ea"/>
            </a:endParaRPr>
          </a:p>
          <a:p>
            <a:pPr indent="457200" algn="just">
              <a:lnSpc>
                <a:spcPct val="150000"/>
              </a:lnSpc>
            </a:pPr>
            <a:r>
              <a:rPr lang="en-US" altLang="zh-CN" sz="1500" dirty="0">
                <a:solidFill>
                  <a:schemeClr val="bg1"/>
                </a:solidFill>
                <a:latin typeface="微软雅黑" panose="020B0503020204020204" pitchFamily="34" charset="-122"/>
                <a:ea typeface="微软雅黑" panose="020B0503020204020204" pitchFamily="34" charset="-122"/>
                <a:sym typeface="+mn-ea"/>
              </a:rPr>
              <a:t>徐冠华院士</a:t>
            </a:r>
            <a:r>
              <a:rPr lang="zh-CN" altLang="en-US" sz="1500" dirty="0">
                <a:solidFill>
                  <a:schemeClr val="bg1"/>
                </a:solidFill>
                <a:latin typeface="微软雅黑" panose="020B0503020204020204" pitchFamily="34" charset="-122"/>
                <a:ea typeface="微软雅黑" panose="020B0503020204020204" pitchFamily="34" charset="-122"/>
                <a:sym typeface="+mn-ea"/>
              </a:rPr>
              <a:t>、杨伟院士、周济院士、孙聪院士等任首届、第二届委员</a:t>
            </a:r>
            <a:endParaRPr lang="zh-CN" altLang="en-US" sz="1500" dirty="0">
              <a:solidFill>
                <a:schemeClr val="bg1"/>
              </a:solidFill>
              <a:latin typeface="微软雅黑" panose="020B0503020204020204" pitchFamily="34" charset="-122"/>
              <a:ea typeface="微软雅黑" panose="020B0503020204020204" pitchFamily="34" charset="-122"/>
              <a:sym typeface="+mn-ea"/>
            </a:endParaRPr>
          </a:p>
          <a:p>
            <a:pPr indent="457200" algn="just">
              <a:lnSpc>
                <a:spcPct val="150000"/>
              </a:lnSpc>
            </a:pPr>
            <a:r>
              <a:rPr lang="zh-CN" altLang="en-US" sz="1500" dirty="0">
                <a:solidFill>
                  <a:schemeClr val="bg1"/>
                </a:solidFill>
                <a:latin typeface="微软雅黑" panose="020B0503020204020204" pitchFamily="34" charset="-122"/>
                <a:ea typeface="微软雅黑" panose="020B0503020204020204" pitchFamily="34" charset="-122"/>
                <a:sym typeface="+mn-ea"/>
              </a:rPr>
              <a:t>目前超材料国家标准体系中有</a:t>
            </a:r>
            <a:r>
              <a:rPr lang="zh-CN" altLang="en-US" sz="1800" b="1" dirty="0">
                <a:solidFill>
                  <a:schemeClr val="bg1"/>
                </a:solidFill>
                <a:latin typeface="微软雅黑" panose="020B0503020204020204" pitchFamily="34" charset="-122"/>
                <a:ea typeface="微软雅黑" panose="020B0503020204020204" pitchFamily="34" charset="-122"/>
                <a:sym typeface="+mn-ea"/>
              </a:rPr>
              <a:t>国标</a:t>
            </a:r>
            <a:r>
              <a:rPr lang="en-US" altLang="zh-CN" sz="1800" b="1" dirty="0">
                <a:solidFill>
                  <a:schemeClr val="bg1"/>
                </a:solidFill>
                <a:latin typeface="微软雅黑" panose="020B0503020204020204" pitchFamily="34" charset="-122"/>
                <a:ea typeface="微软雅黑" panose="020B0503020204020204" pitchFamily="34" charset="-122"/>
                <a:sym typeface="+mn-ea"/>
              </a:rPr>
              <a:t>3</a:t>
            </a:r>
            <a:r>
              <a:rPr lang="zh-CN" altLang="en-US" sz="1800" b="1" dirty="0">
                <a:solidFill>
                  <a:schemeClr val="bg1"/>
                </a:solidFill>
                <a:latin typeface="微软雅黑" panose="020B0503020204020204" pitchFamily="34" charset="-122"/>
                <a:ea typeface="微软雅黑" panose="020B0503020204020204" pitchFamily="34" charset="-122"/>
                <a:sym typeface="+mn-ea"/>
              </a:rPr>
              <a:t>项</a:t>
            </a:r>
            <a:r>
              <a:rPr lang="zh-CN" altLang="en-US" sz="1500" dirty="0">
                <a:solidFill>
                  <a:schemeClr val="bg1"/>
                </a:solidFill>
                <a:latin typeface="微软雅黑" panose="020B0503020204020204" pitchFamily="34" charset="-122"/>
                <a:ea typeface="微软雅黑" panose="020B0503020204020204" pitchFamily="34" charset="-122"/>
                <a:sym typeface="+mn-ea"/>
              </a:rPr>
              <a:t>、外文版</a:t>
            </a:r>
            <a:r>
              <a:rPr lang="en-US" altLang="zh-CN" sz="1500" dirty="0">
                <a:solidFill>
                  <a:schemeClr val="bg1"/>
                </a:solidFill>
                <a:latin typeface="微软雅黑" panose="020B0503020204020204" pitchFamily="34" charset="-122"/>
                <a:ea typeface="微软雅黑" panose="020B0503020204020204" pitchFamily="34" charset="-122"/>
                <a:sym typeface="+mn-ea"/>
              </a:rPr>
              <a:t>1</a:t>
            </a:r>
            <a:r>
              <a:rPr lang="zh-CN" altLang="en-US" sz="1500" dirty="0">
                <a:solidFill>
                  <a:schemeClr val="bg1"/>
                </a:solidFill>
                <a:latin typeface="微软雅黑" panose="020B0503020204020204" pitchFamily="34" charset="-122"/>
                <a:ea typeface="微软雅黑" panose="020B0503020204020204" pitchFamily="34" charset="-122"/>
                <a:sym typeface="+mn-ea"/>
              </a:rPr>
              <a:t>项、立项申报</a:t>
            </a:r>
            <a:r>
              <a:rPr lang="en-US" altLang="zh-CN" sz="1500" dirty="0">
                <a:solidFill>
                  <a:schemeClr val="bg1"/>
                </a:solidFill>
                <a:latin typeface="微软雅黑" panose="020B0503020204020204" pitchFamily="34" charset="-122"/>
                <a:ea typeface="微软雅黑" panose="020B0503020204020204" pitchFamily="34" charset="-122"/>
                <a:sym typeface="+mn-ea"/>
              </a:rPr>
              <a:t>3</a:t>
            </a:r>
            <a:r>
              <a:rPr lang="zh-CN" altLang="en-US" sz="1500" dirty="0">
                <a:solidFill>
                  <a:schemeClr val="bg1"/>
                </a:solidFill>
                <a:latin typeface="微软雅黑" panose="020B0503020204020204" pitchFamily="34" charset="-122"/>
                <a:ea typeface="微软雅黑" panose="020B0503020204020204" pitchFamily="34" charset="-122"/>
                <a:sym typeface="+mn-ea"/>
              </a:rPr>
              <a:t>项、</a:t>
            </a:r>
            <a:r>
              <a:rPr lang="en-US" altLang="zh-CN" sz="1500" dirty="0">
                <a:solidFill>
                  <a:schemeClr val="bg1"/>
                </a:solidFill>
                <a:latin typeface="微软雅黑" panose="020B0503020204020204" pitchFamily="34" charset="-122"/>
                <a:ea typeface="微软雅黑" panose="020B0503020204020204" pitchFamily="34" charset="-122"/>
                <a:sym typeface="+mn-ea"/>
              </a:rPr>
              <a:t>GJB</a:t>
            </a:r>
            <a:r>
              <a:rPr lang="zh-CN" altLang="en-US" sz="1500" dirty="0">
                <a:solidFill>
                  <a:schemeClr val="bg1"/>
                </a:solidFill>
                <a:latin typeface="微软雅黑" panose="020B0503020204020204" pitchFamily="34" charset="-122"/>
                <a:ea typeface="微软雅黑" panose="020B0503020204020204" pitchFamily="34" charset="-122"/>
                <a:sym typeface="+mn-ea"/>
              </a:rPr>
              <a:t>报批</a:t>
            </a:r>
            <a:r>
              <a:rPr lang="en-US" altLang="zh-CN" sz="1500" dirty="0">
                <a:solidFill>
                  <a:schemeClr val="bg1"/>
                </a:solidFill>
                <a:latin typeface="微软雅黑" panose="020B0503020204020204" pitchFamily="34" charset="-122"/>
                <a:ea typeface="微软雅黑" panose="020B0503020204020204" pitchFamily="34" charset="-122"/>
                <a:sym typeface="+mn-ea"/>
              </a:rPr>
              <a:t>3</a:t>
            </a:r>
            <a:r>
              <a:rPr lang="zh-CN" altLang="en-US" sz="1500" dirty="0">
                <a:solidFill>
                  <a:schemeClr val="bg1"/>
                </a:solidFill>
                <a:latin typeface="微软雅黑" panose="020B0503020204020204" pitchFamily="34" charset="-122"/>
                <a:ea typeface="微软雅黑" panose="020B0503020204020204" pitchFamily="34" charset="-122"/>
                <a:sym typeface="+mn-ea"/>
              </a:rPr>
              <a:t>项、在研</a:t>
            </a:r>
            <a:r>
              <a:rPr lang="en-US" altLang="zh-CN" sz="1500" dirty="0">
                <a:solidFill>
                  <a:schemeClr val="bg1"/>
                </a:solidFill>
                <a:latin typeface="微软雅黑" panose="020B0503020204020204" pitchFamily="34" charset="-122"/>
                <a:ea typeface="微软雅黑" panose="020B0503020204020204" pitchFamily="34" charset="-122"/>
                <a:sym typeface="+mn-ea"/>
              </a:rPr>
              <a:t>1</a:t>
            </a:r>
            <a:r>
              <a:rPr lang="zh-CN" altLang="en-US" sz="1500" dirty="0">
                <a:solidFill>
                  <a:schemeClr val="bg1"/>
                </a:solidFill>
                <a:latin typeface="微软雅黑" panose="020B0503020204020204" pitchFamily="34" charset="-122"/>
                <a:ea typeface="微软雅黑" panose="020B0503020204020204" pitchFamily="34" charset="-122"/>
                <a:sym typeface="+mn-ea"/>
              </a:rPr>
              <a:t>项</a:t>
            </a:r>
            <a:endParaRPr lang="zh-CN" altLang="en-US" sz="1500" dirty="0">
              <a:solidFill>
                <a:schemeClr val="bg1"/>
              </a:solidFill>
              <a:latin typeface="微软雅黑" panose="020B0503020204020204" pitchFamily="34" charset="-122"/>
              <a:ea typeface="微软雅黑" panose="020B0503020204020204" pitchFamily="34" charset="-122"/>
              <a:sym typeface="+mn-ea"/>
            </a:endParaRPr>
          </a:p>
        </p:txBody>
      </p:sp>
      <p:pic>
        <p:nvPicPr>
          <p:cNvPr id="15368" name="图片 11"/>
          <p:cNvPicPr>
            <a:picLocks noChangeAspect="1"/>
          </p:cNvPicPr>
          <p:nvPr>
            <p:custDataLst>
              <p:tags r:id="rId14"/>
            </p:custDataLst>
          </p:nvPr>
        </p:nvPicPr>
        <p:blipFill>
          <a:blip r:embed="rId15"/>
          <a:stretch>
            <a:fillRect/>
          </a:stretch>
        </p:blipFill>
        <p:spPr>
          <a:xfrm>
            <a:off x="1310640" y="3003709"/>
            <a:ext cx="3096578" cy="2020253"/>
          </a:xfrm>
          <a:prstGeom prst="rect">
            <a:avLst/>
          </a:prstGeom>
          <a:noFill/>
          <a:ln w="9525">
            <a:noFill/>
          </a:ln>
        </p:spPr>
      </p:pic>
      <p:pic>
        <p:nvPicPr>
          <p:cNvPr id="8" name="图片 7"/>
          <p:cNvPicPr>
            <a:picLocks noChangeAspect="1"/>
          </p:cNvPicPr>
          <p:nvPr>
            <p:custDataLst>
              <p:tags r:id="rId16"/>
            </p:custDataLst>
          </p:nvPr>
        </p:nvPicPr>
        <p:blipFill>
          <a:blip r:embed="rId17"/>
          <a:stretch>
            <a:fillRect/>
          </a:stretch>
        </p:blipFill>
        <p:spPr>
          <a:xfrm>
            <a:off x="4790440" y="2964815"/>
            <a:ext cx="3796030" cy="20593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zh-CN" altLang="en-US" b="1" dirty="0">
                <a:solidFill>
                  <a:srgbClr val="FFFFFF"/>
                </a:solidFill>
                <a:latin typeface="微软雅黑" panose="020B0503020204020204" pitchFamily="34" charset="-122"/>
                <a:ea typeface="微软雅黑" panose="020B0503020204020204" pitchFamily="34" charset="-122"/>
                <a:cs typeface="+mn-cs"/>
              </a:rPr>
              <a:t>超材料产业化进展</a:t>
            </a:r>
            <a:endParaRPr lang="zh-CN" altLang="en-US" b="1" dirty="0">
              <a:solidFill>
                <a:srgbClr val="FFFFFF"/>
              </a:solidFill>
              <a:latin typeface="微软雅黑" panose="020B0503020204020204" pitchFamily="34" charset="-122"/>
              <a:ea typeface="微软雅黑" panose="020B0503020204020204" pitchFamily="34" charset="-122"/>
              <a:cs typeface="+mn-cs"/>
            </a:endParaRPr>
          </a:p>
        </p:txBody>
      </p:sp>
      <p:sp>
        <p:nvSpPr>
          <p:cNvPr id="4" name="矩形 11"/>
          <p:cNvSpPr>
            <a:spLocks noChangeArrowheads="1"/>
          </p:cNvSpPr>
          <p:nvPr>
            <p:custDataLst>
              <p:tags r:id="rId1"/>
            </p:custDataLst>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custDataLst>
              <p:tags r:id="rId2"/>
            </p:custDataLst>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custDataLst>
              <p:tags r:id="rId3"/>
            </p:custDataLst>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custDataLst>
              <p:tags r:id="rId4"/>
            </p:custDataLst>
          </p:nvPr>
        </p:nvSpPr>
        <p:spPr bwMode="auto">
          <a:xfrm>
            <a:off x="282575" y="-17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custDataLst>
              <p:tags r:id="rId5"/>
            </p:custDataLst>
          </p:nvPr>
        </p:nvSpPr>
        <p:spPr bwMode="auto">
          <a:xfrm>
            <a:off x="409575" y="109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custDataLst>
              <p:tags r:id="rId6"/>
            </p:custDataLst>
          </p:nvPr>
        </p:nvSpPr>
        <p:spPr bwMode="auto">
          <a:xfrm>
            <a:off x="536575" y="236537"/>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custDataLst>
              <p:tags r:id="rId7"/>
            </p:custDataLst>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custDataLst>
              <p:tags r:id="rId8"/>
            </p:custDataLst>
          </p:nvPr>
        </p:nvSpPr>
        <p:spPr bwMode="auto">
          <a:xfrm>
            <a:off x="663575" y="363537"/>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2533" name="Picture 5"/>
          <p:cNvPicPr>
            <a:picLocks noChangeAspect="1" noChangeArrowheads="1"/>
          </p:cNvPicPr>
          <p:nvPr>
            <p:custDataLst>
              <p:tags r:id="rId9"/>
            </p:custDataLst>
          </p:nvPr>
        </p:nvPicPr>
        <p:blipFill>
          <a:blip r:embed="rId10"/>
          <a:srcRect/>
          <a:stretch>
            <a:fillRect/>
          </a:stretch>
        </p:blipFill>
        <p:spPr bwMode="auto">
          <a:xfrm>
            <a:off x="7642225" y="0"/>
            <a:ext cx="1512888" cy="258763"/>
          </a:xfrm>
          <a:prstGeom prst="rect">
            <a:avLst/>
          </a:prstGeom>
          <a:noFill/>
          <a:ln w="9525">
            <a:noFill/>
            <a:miter lim="800000"/>
            <a:headEnd/>
            <a:tailEnd/>
          </a:ln>
        </p:spPr>
      </p:pic>
      <p:sp>
        <p:nvSpPr>
          <p:cNvPr id="3" name="文本框 2"/>
          <p:cNvSpPr txBox="1"/>
          <p:nvPr>
            <p:custDataLst>
              <p:tags r:id="rId11"/>
            </p:custDataLst>
          </p:nvPr>
        </p:nvSpPr>
        <p:spPr>
          <a:xfrm>
            <a:off x="405130" y="1042035"/>
            <a:ext cx="6560820" cy="1915160"/>
          </a:xfrm>
          <a:prstGeom prst="rect">
            <a:avLst/>
          </a:prstGeom>
          <a:noFill/>
        </p:spPr>
        <p:txBody>
          <a:bodyPr wrap="square" lIns="68580" tIns="34290" rIns="68580" bIns="34290" rtlCol="0">
            <a:spAutoFit/>
          </a:bodyPr>
          <a:p>
            <a:pPr marL="214630" indent="-214630">
              <a:lnSpc>
                <a:spcPct val="150000"/>
              </a:lnSpc>
              <a:buFont typeface="Arial" panose="020B0604020202020204" pitchFamily="34" charset="0"/>
              <a:buChar char="•"/>
            </a:pPr>
            <a:r>
              <a:rPr lang="zh-CN" altLang="en-US" sz="2000" dirty="0">
                <a:solidFill>
                  <a:schemeClr val="bg1">
                    <a:lumMod val="95000"/>
                  </a:schemeClr>
                </a:solidFill>
                <a:latin typeface="微软雅黑" panose="020B0503020204020204" pitchFamily="34" charset="-122"/>
                <a:ea typeface="微软雅黑" panose="020B0503020204020204" pitchFamily="34" charset="-122"/>
              </a:rPr>
              <a:t>超材料产品门槛高，世界范围内进入批产交付企业少</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a:p>
            <a:pPr marL="214630" indent="-214630">
              <a:lnSpc>
                <a:spcPct val="150000"/>
              </a:lnSpc>
              <a:buFont typeface="Arial" panose="020B0604020202020204" pitchFamily="34" charset="0"/>
              <a:buChar char="•"/>
            </a:pPr>
            <a:r>
              <a:rPr lang="zh-CN" altLang="en-US" sz="2000" dirty="0">
                <a:solidFill>
                  <a:schemeClr val="bg1">
                    <a:lumMod val="95000"/>
                  </a:schemeClr>
                </a:solidFill>
                <a:latin typeface="微软雅黑" panose="020B0503020204020204" pitchFamily="34" charset="-122"/>
                <a:ea typeface="微软雅黑" panose="020B0503020204020204" pitchFamily="34" charset="-122"/>
              </a:rPr>
              <a:t>超材料产品在航空航天等高端装备领域迎来突破，应用范围越来越广 </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a:p>
            <a:pPr marL="214630" indent="-214630">
              <a:lnSpc>
                <a:spcPct val="150000"/>
              </a:lnSpc>
              <a:buFont typeface="Arial" panose="020B0604020202020204" pitchFamily="34" charset="0"/>
              <a:buChar char="•"/>
            </a:pPr>
            <a:r>
              <a:rPr lang="zh-CN" altLang="en-US" sz="2000" dirty="0">
                <a:solidFill>
                  <a:schemeClr val="bg1">
                    <a:lumMod val="95000"/>
                  </a:schemeClr>
                </a:solidFill>
                <a:latin typeface="微软雅黑" panose="020B0503020204020204" pitchFamily="34" charset="-122"/>
                <a:ea typeface="微软雅黑" panose="020B0503020204020204" pitchFamily="34" charset="-122"/>
              </a:rPr>
              <a:t>超材料为朝阳产业，</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处于初始发展</a:t>
            </a:r>
            <a:r>
              <a:rPr lang="zh-CN" altLang="en-US" sz="2000" dirty="0">
                <a:solidFill>
                  <a:schemeClr val="bg1">
                    <a:lumMod val="95000"/>
                  </a:schemeClr>
                </a:solidFill>
                <a:latin typeface="微软雅黑" panose="020B0503020204020204" pitchFamily="34" charset="-122"/>
                <a:ea typeface="微软雅黑" panose="020B0503020204020204" pitchFamily="34" charset="-122"/>
              </a:rPr>
              <a:t>阶段</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文本框 6"/>
          <p:cNvSpPr txBox="1">
            <a:spLocks noChangeArrowheads="1"/>
          </p:cNvSpPr>
          <p:nvPr>
            <p:custDataLst>
              <p:tags r:id="rId1"/>
            </p:custDataLst>
          </p:nvPr>
        </p:nvSpPr>
        <p:spPr bwMode="auto">
          <a:xfrm>
            <a:off x="2916238" y="1131888"/>
            <a:ext cx="5976938" cy="2861310"/>
          </a:xfrm>
          <a:prstGeom prst="rect">
            <a:avLst/>
          </a:prstGeom>
          <a:noFill/>
          <a:ln w="9525">
            <a:noFill/>
            <a:miter lim="800000"/>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一、超材料科学的本质</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二、光启</a:t>
            </a: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重点实验室基础研究</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rPr>
              <a:t>三、超材料产业化进展</a:t>
            </a:r>
            <a:endParaRPr kumimoji="0" lang="zh-CN" altLang="en-US" sz="24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四、光启测试</a:t>
            </a:r>
            <a:r>
              <a:rPr lang="zh-CN" altLang="en-US" sz="2400" b="1"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服务</a:t>
            </a:r>
            <a:r>
              <a:rPr kumimoji="0" lang="zh-CN" altLang="en-US" sz="2400" b="1" i="0" u="none" strike="noStrike" kern="1200" cap="none" spc="0" normalizeH="0" baseline="0"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能力</a:t>
            </a:r>
            <a:endParaRPr kumimoji="0" lang="zh-CN" altLang="en-US" sz="2400" b="1" i="0" u="none" strike="noStrike" kern="1200" cap="none" spc="0" normalizeH="0" baseline="0" noProof="0" dirty="0" smtClean="0">
              <a:ln>
                <a:noFill/>
              </a:ln>
              <a:solidFill>
                <a:srgbClr val="FFC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endParaRPr kumimoji="0" lang="en-US" altLang="zh-CN" sz="2400" b="1" i="0" u="none" strike="noStrike" kern="1200" cap="none" spc="0" normalizeH="0" baseline="0" noProof="0" dirty="0" smtClean="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sp>
        <p:nvSpPr>
          <p:cNvPr id="8" name="TextBox 25"/>
          <p:cNvSpPr txBox="1">
            <a:spLocks noChangeArrowheads="1"/>
          </p:cNvSpPr>
          <p:nvPr>
            <p:custDataLst>
              <p:tags r:id="rId2"/>
            </p:custDataLst>
          </p:nvPr>
        </p:nvSpPr>
        <p:spPr bwMode="auto">
          <a:xfrm>
            <a:off x="0" y="1670050"/>
            <a:ext cx="3203575" cy="830263"/>
          </a:xfrm>
          <a:prstGeom prst="rect">
            <a:avLst/>
          </a:prstGeom>
          <a:noFill/>
          <a:ln w="9525">
            <a:noFill/>
            <a:miter lim="800000"/>
          </a:ln>
        </p:spPr>
        <p:txBody>
          <a:bodyPr>
            <a:spAutoFit/>
          </a:bodyPr>
          <a:lstStyle/>
          <a:p>
            <a:pPr marR="0" algn="ctr" defTabSz="914400">
              <a:buClrTx/>
              <a:buSzTx/>
              <a:buFontTx/>
              <a:buNone/>
              <a:defRPr/>
            </a:pPr>
            <a:r>
              <a:rPr kumimoji="0" lang="zh-CN" altLang="en-US" sz="4800" b="1" kern="1200" cap="none" spc="0" normalizeH="0" baseline="0" noProof="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目 录</a:t>
            </a:r>
            <a:endParaRPr kumimoji="0" lang="zh-CN" altLang="en-US" sz="4800" b="1" kern="1200" cap="none" spc="0" normalizeH="0" baseline="0" noProof="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22533" name="Picture 5"/>
          <p:cNvPicPr>
            <a:picLocks noChangeAspect="1" noChangeArrowheads="1"/>
          </p:cNvPicPr>
          <p:nvPr>
            <p:custDataLst>
              <p:tags r:id="rId3"/>
            </p:custDataLst>
          </p:nvPr>
        </p:nvPicPr>
        <p:blipFill>
          <a:blip r:embed="rId4"/>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光启将超材料产业七大模块打通、齐备度</a:t>
            </a:r>
            <a:r>
              <a:rPr lang="zh-CN" altLang="en-US" sz="2400" b="1" dirty="0">
                <a:solidFill>
                  <a:srgbClr val="FFFFFF"/>
                </a:solidFill>
                <a:latin typeface="微软雅黑" panose="020B0503020204020204" pitchFamily="34" charset="-122"/>
                <a:ea typeface="微软雅黑" panose="020B0503020204020204" pitchFamily="34" charset="-122"/>
                <a:sym typeface="+mn-ea"/>
              </a:rPr>
              <a:t>高</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3" name="组合 2"/>
          <p:cNvGrpSpPr/>
          <p:nvPr/>
        </p:nvGrpSpPr>
        <p:grpSpPr>
          <a:xfrm>
            <a:off x="3528372" y="2118443"/>
            <a:ext cx="1766588" cy="1667136"/>
            <a:chOff x="3768121" y="2299227"/>
            <a:chExt cx="1463945" cy="1442453"/>
          </a:xfrm>
        </p:grpSpPr>
        <p:pic>
          <p:nvPicPr>
            <p:cNvPr id="16" name="Picture 2"/>
            <p:cNvPicPr>
              <a:picLocks noChangeAspect="1" noChangeArrowheads="1"/>
            </p:cNvPicPr>
            <p:nvPr>
              <p:custDataLst>
                <p:tags r:id="rId1"/>
              </p:custDataLst>
            </p:nvPr>
          </p:nvPicPr>
          <p:blipFill>
            <a:blip r:embed="rId2" cstate="print"/>
            <a:srcRect/>
            <a:stretch>
              <a:fillRect/>
            </a:stretch>
          </p:blipFill>
          <p:spPr bwMode="auto">
            <a:xfrm>
              <a:off x="3768121" y="2508931"/>
              <a:ext cx="1446225" cy="1232749"/>
            </a:xfrm>
            <a:prstGeom prst="rect">
              <a:avLst/>
            </a:prstGeom>
            <a:noFill/>
            <a:ln w="9525">
              <a:noFill/>
              <a:miter lim="800000"/>
              <a:headEnd/>
              <a:tailEnd/>
            </a:ln>
          </p:spPr>
        </p:pic>
        <p:sp>
          <p:nvSpPr>
            <p:cNvPr id="17" name="矩形 16"/>
            <p:cNvSpPr/>
            <p:nvPr>
              <p:custDataLst>
                <p:tags r:id="rId3"/>
              </p:custDataLst>
            </p:nvPr>
          </p:nvSpPr>
          <p:spPr>
            <a:xfrm>
              <a:off x="3784866" y="2299227"/>
              <a:ext cx="1447200" cy="225262"/>
            </a:xfrm>
            <a:prstGeom prst="rect">
              <a:avLst/>
            </a:prstGeom>
            <a:solidFill>
              <a:schemeClr val="tx1">
                <a:lumMod val="85000"/>
                <a:lumOff val="15000"/>
                <a:alpha val="80000"/>
              </a:schemeClr>
            </a:solidFill>
          </p:spPr>
          <p:txBody>
            <a:bodyPr wrap="square" anchor="ctr">
              <a:spAutoFit/>
            </a:bodyPr>
            <a:p>
              <a:pPr algn="ctr"/>
              <a:r>
                <a:rPr lang="zh-CN" altLang="en-US" sz="1100" b="1" kern="0" dirty="0">
                  <a:solidFill>
                    <a:schemeClr val="bg1"/>
                  </a:solidFill>
                  <a:latin typeface="微软雅黑" panose="020B0503020204020204" pitchFamily="34" charset="-122"/>
                  <a:ea typeface="微软雅黑" panose="020B0503020204020204" pitchFamily="34" charset="-122"/>
                </a:rPr>
                <a:t>超材料</a:t>
              </a:r>
              <a:r>
                <a:rPr lang="zh-CN" altLang="en-US" sz="1100" b="1" kern="0" dirty="0">
                  <a:solidFill>
                    <a:schemeClr val="bg1"/>
                  </a:solidFill>
                  <a:latin typeface="微软雅黑" panose="020B0503020204020204" pitchFamily="34" charset="-122"/>
                  <a:ea typeface="微软雅黑" panose="020B0503020204020204" pitchFamily="34" charset="-122"/>
                </a:rPr>
                <a:t>产品</a:t>
              </a:r>
              <a:endParaRPr lang="zh-CN" altLang="en-US" sz="1100" b="1" kern="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123213" y="2312130"/>
            <a:ext cx="1452671" cy="1170549"/>
            <a:chOff x="123213" y="2312130"/>
            <a:chExt cx="1452671" cy="1170549"/>
          </a:xfrm>
        </p:grpSpPr>
        <p:sp>
          <p:nvSpPr>
            <p:cNvPr id="18" name="矩形 17"/>
            <p:cNvSpPr/>
            <p:nvPr>
              <p:custDataLst>
                <p:tags r:id="rId4"/>
              </p:custDataLst>
            </p:nvPr>
          </p:nvSpPr>
          <p:spPr>
            <a:xfrm>
              <a:off x="128684" y="2312130"/>
              <a:ext cx="1447200" cy="261610"/>
            </a:xfrm>
            <a:prstGeom prst="rect">
              <a:avLst/>
            </a:prstGeom>
            <a:solidFill>
              <a:schemeClr val="tx1">
                <a:lumMod val="85000"/>
                <a:lumOff val="15000"/>
                <a:alpha val="80000"/>
              </a:schemeClr>
            </a:solidFill>
          </p:spPr>
          <p:txBody>
            <a:bodyPr wrap="square" anchor="ctr">
              <a:spAutoFit/>
            </a:bodyPr>
            <a:p>
              <a:pPr algn="ctr"/>
              <a:r>
                <a:rPr lang="zh-CN" altLang="en-US" sz="1100" b="1" dirty="0">
                  <a:solidFill>
                    <a:schemeClr val="bg1"/>
                  </a:solidFill>
                  <a:latin typeface="微软雅黑" panose="020B0503020204020204" pitchFamily="34" charset="-122"/>
                  <a:ea typeface="微软雅黑" panose="020B0503020204020204" pitchFamily="34" charset="-122"/>
                </a:rPr>
                <a:t>原材料</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pic>
          <p:nvPicPr>
            <p:cNvPr id="19" name="图片 5"/>
            <p:cNvPicPr>
              <a:picLocks noChangeArrowheads="1"/>
            </p:cNvPicPr>
            <p:nvPr>
              <p:custDataLst>
                <p:tags r:id="rId5"/>
              </p:custDataLst>
            </p:nvPr>
          </p:nvPicPr>
          <p:blipFill>
            <a:blip r:embed="rId6" cstate="print"/>
            <a:srcRect/>
            <a:stretch>
              <a:fillRect/>
            </a:stretch>
          </p:blipFill>
          <p:spPr bwMode="auto">
            <a:xfrm>
              <a:off x="123213" y="2560395"/>
              <a:ext cx="1426795" cy="922284"/>
            </a:xfrm>
            <a:prstGeom prst="rect">
              <a:avLst/>
            </a:prstGeom>
            <a:noFill/>
            <a:ln w="9525">
              <a:noFill/>
              <a:miter lim="800000"/>
              <a:headEnd/>
              <a:tailEnd/>
            </a:ln>
          </p:spPr>
        </p:pic>
      </p:grpSp>
      <p:grpSp>
        <p:nvGrpSpPr>
          <p:cNvPr id="10" name="组合 9"/>
          <p:cNvGrpSpPr/>
          <p:nvPr/>
        </p:nvGrpSpPr>
        <p:grpSpPr>
          <a:xfrm>
            <a:off x="1988504" y="2292112"/>
            <a:ext cx="1291396" cy="1155597"/>
            <a:chOff x="2092092" y="3233238"/>
            <a:chExt cx="1291396" cy="1155597"/>
          </a:xfrm>
        </p:grpSpPr>
        <p:sp>
          <p:nvSpPr>
            <p:cNvPr id="20" name="矩形 19"/>
            <p:cNvSpPr/>
            <p:nvPr>
              <p:custDataLst>
                <p:tags r:id="rId7"/>
              </p:custDataLst>
            </p:nvPr>
          </p:nvSpPr>
          <p:spPr>
            <a:xfrm>
              <a:off x="2092092" y="3233238"/>
              <a:ext cx="1278000" cy="261610"/>
            </a:xfrm>
            <a:prstGeom prst="rect">
              <a:avLst/>
            </a:prstGeom>
            <a:solidFill>
              <a:schemeClr val="tx1">
                <a:lumMod val="85000"/>
                <a:lumOff val="15000"/>
                <a:alpha val="80000"/>
              </a:schemeClr>
            </a:solidFill>
          </p:spPr>
          <p:txBody>
            <a:bodyPr wrap="square" anchor="ctr">
              <a:spAutoFit/>
            </a:bodyPr>
            <a:p>
              <a:pPr algn="ctr"/>
              <a:r>
                <a:rPr lang="zh-CN" altLang="en-US" sz="1100" b="1" dirty="0">
                  <a:solidFill>
                    <a:schemeClr val="bg1"/>
                  </a:solidFill>
                  <a:latin typeface="微软雅黑" panose="020B0503020204020204" pitchFamily="34" charset="-122"/>
                  <a:ea typeface="微软雅黑" panose="020B0503020204020204" pitchFamily="34" charset="-122"/>
                </a:rPr>
                <a:t>功能材料</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pic>
          <p:nvPicPr>
            <p:cNvPr id="22" name="Picture 5" descr="D:\Desktop\lishun.fu\Desktop\超材料ppt\baiqi.JPG"/>
            <p:cNvPicPr>
              <a:picLocks noChangeAspect="1" noChangeArrowheads="1"/>
            </p:cNvPicPr>
            <p:nvPr>
              <p:custDataLst>
                <p:tags r:id="rId8"/>
              </p:custDataLst>
            </p:nvPr>
          </p:nvPicPr>
          <p:blipFill>
            <a:blip r:embed="rId9" cstate="print"/>
            <a:srcRect/>
            <a:stretch>
              <a:fillRect/>
            </a:stretch>
          </p:blipFill>
          <p:spPr bwMode="auto">
            <a:xfrm>
              <a:off x="2105689" y="3491346"/>
              <a:ext cx="1277799" cy="897489"/>
            </a:xfrm>
            <a:prstGeom prst="rect">
              <a:avLst/>
            </a:prstGeom>
            <a:noFill/>
            <a:ln w="9525">
              <a:noFill/>
              <a:miter lim="800000"/>
              <a:headEnd/>
              <a:tailEnd/>
            </a:ln>
          </p:spPr>
        </p:pic>
      </p:grpSp>
      <p:grpSp>
        <p:nvGrpSpPr>
          <p:cNvPr id="11" name="组合 10"/>
          <p:cNvGrpSpPr/>
          <p:nvPr/>
        </p:nvGrpSpPr>
        <p:grpSpPr>
          <a:xfrm>
            <a:off x="7448263" y="2292112"/>
            <a:ext cx="1449116" cy="1210293"/>
            <a:chOff x="276490" y="1238183"/>
            <a:chExt cx="1449116" cy="1210293"/>
          </a:xfrm>
        </p:grpSpPr>
        <p:sp>
          <p:nvSpPr>
            <p:cNvPr id="23" name="矩形 22"/>
            <p:cNvSpPr/>
            <p:nvPr>
              <p:custDataLst>
                <p:tags r:id="rId10"/>
              </p:custDataLst>
            </p:nvPr>
          </p:nvSpPr>
          <p:spPr>
            <a:xfrm>
              <a:off x="278406" y="1238183"/>
              <a:ext cx="1447200" cy="261610"/>
            </a:xfrm>
            <a:prstGeom prst="rect">
              <a:avLst/>
            </a:prstGeom>
            <a:solidFill>
              <a:schemeClr val="tx1">
                <a:lumMod val="85000"/>
                <a:lumOff val="15000"/>
                <a:alpha val="80000"/>
              </a:schemeClr>
            </a:solidFill>
          </p:spPr>
          <p:txBody>
            <a:bodyPr wrap="square" anchor="ctr">
              <a:spAutoFit/>
            </a:bodyPr>
            <a:p>
              <a:pPr algn="ctr"/>
              <a:r>
                <a:rPr lang="zh-CN" altLang="en-US" sz="1100" b="1" dirty="0">
                  <a:solidFill>
                    <a:schemeClr val="bg1"/>
                  </a:solidFill>
                  <a:latin typeface="微软雅黑" panose="020B0503020204020204" pitchFamily="34" charset="-122"/>
                  <a:ea typeface="微软雅黑" panose="020B0503020204020204" pitchFamily="34" charset="-122"/>
                </a:rPr>
                <a:t>最终使用者</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pic>
          <p:nvPicPr>
            <p:cNvPr id="67588" name="Picture 4" descr="https://timgsa.baidu.com/timg?image&amp;quality=80&amp;size=b9999_10000&amp;sec=1574533578811&amp;di=1ea23bd790a205c6eb0ecf9d43693449&amp;imgtype=jpg&amp;src=http%3A%2F%2Fimg0.imgtn.bdimg.com%2Fit%2Fu%3D3377709600%2C1135041075%26fm%3D214%26gp%3D0.jpg"/>
            <p:cNvPicPr>
              <a:picLocks noChangeAspect="1" noChangeArrowheads="1"/>
            </p:cNvPicPr>
            <p:nvPr>
              <p:custDataLst>
                <p:tags r:id="rId11"/>
              </p:custDataLst>
            </p:nvPr>
          </p:nvPicPr>
          <p:blipFill>
            <a:blip r:embed="rId12" cstate="print"/>
            <a:srcRect/>
            <a:stretch>
              <a:fillRect/>
            </a:stretch>
          </p:blipFill>
          <p:spPr bwMode="auto">
            <a:xfrm>
              <a:off x="276490" y="1487855"/>
              <a:ext cx="1443645" cy="960621"/>
            </a:xfrm>
            <a:prstGeom prst="rect">
              <a:avLst/>
            </a:prstGeom>
            <a:noFill/>
          </p:spPr>
        </p:pic>
      </p:grpSp>
      <p:grpSp>
        <p:nvGrpSpPr>
          <p:cNvPr id="12" name="组合 11"/>
          <p:cNvGrpSpPr/>
          <p:nvPr/>
        </p:nvGrpSpPr>
        <p:grpSpPr>
          <a:xfrm>
            <a:off x="5658944" y="2295665"/>
            <a:ext cx="1375378" cy="1217850"/>
            <a:chOff x="2047954" y="1230626"/>
            <a:chExt cx="1375378" cy="1217850"/>
          </a:xfrm>
        </p:grpSpPr>
        <p:sp>
          <p:nvSpPr>
            <p:cNvPr id="25" name="矩形 24"/>
            <p:cNvSpPr/>
            <p:nvPr>
              <p:custDataLst>
                <p:tags r:id="rId13"/>
              </p:custDataLst>
            </p:nvPr>
          </p:nvSpPr>
          <p:spPr>
            <a:xfrm>
              <a:off x="2054306" y="1230626"/>
              <a:ext cx="1369025" cy="261610"/>
            </a:xfrm>
            <a:prstGeom prst="rect">
              <a:avLst/>
            </a:prstGeom>
            <a:solidFill>
              <a:schemeClr val="tx1">
                <a:lumMod val="85000"/>
                <a:lumOff val="15000"/>
                <a:alpha val="80000"/>
              </a:schemeClr>
            </a:solidFill>
          </p:spPr>
          <p:txBody>
            <a:bodyPr wrap="square" anchor="ctr">
              <a:spAutoFit/>
            </a:bodyPr>
            <a:p>
              <a:pPr algn="ctr"/>
              <a:r>
                <a:rPr lang="zh-CN" altLang="en-US" sz="1100" b="1" dirty="0">
                  <a:solidFill>
                    <a:schemeClr val="bg1"/>
                  </a:solidFill>
                  <a:latin typeface="微软雅黑" panose="020B0503020204020204" pitchFamily="34" charset="-122"/>
                  <a:ea typeface="微软雅黑" panose="020B0503020204020204" pitchFamily="34" charset="-122"/>
                </a:rPr>
                <a:t>终端产品制造商</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pic>
          <p:nvPicPr>
            <p:cNvPr id="67590" name="Picture 6" descr="https://timgsa.baidu.com/timg?image&amp;quality=80&amp;size=b9999_10000&amp;sec=1574533817708&amp;di=abd3223aad57821793b6659c36d8c579&amp;imgtype=0&amp;src=http%3A%2F%2Fphotocdn.sohu.com%2F20141011%2FImg405013825.jpg"/>
            <p:cNvPicPr>
              <a:picLocks noChangeAspect="1" noChangeArrowheads="1"/>
            </p:cNvPicPr>
            <p:nvPr>
              <p:custDataLst>
                <p:tags r:id="rId14"/>
              </p:custDataLst>
            </p:nvPr>
          </p:nvPicPr>
          <p:blipFill>
            <a:blip r:embed="rId15"/>
            <a:srcRect r="13969"/>
            <a:stretch>
              <a:fillRect/>
            </a:stretch>
          </p:blipFill>
          <p:spPr bwMode="auto">
            <a:xfrm>
              <a:off x="2047954" y="1491926"/>
              <a:ext cx="1375378" cy="956550"/>
            </a:xfrm>
            <a:prstGeom prst="rect">
              <a:avLst/>
            </a:prstGeom>
            <a:noFill/>
          </p:spPr>
        </p:pic>
      </p:grpSp>
      <p:grpSp>
        <p:nvGrpSpPr>
          <p:cNvPr id="13" name="组合 12"/>
          <p:cNvGrpSpPr/>
          <p:nvPr/>
        </p:nvGrpSpPr>
        <p:grpSpPr>
          <a:xfrm>
            <a:off x="3014320" y="884777"/>
            <a:ext cx="1068517" cy="890143"/>
            <a:chOff x="9289919" y="1082174"/>
            <a:chExt cx="1447200" cy="1437526"/>
          </a:xfrm>
        </p:grpSpPr>
        <p:sp>
          <p:nvSpPr>
            <p:cNvPr id="32" name="矩形 31"/>
            <p:cNvSpPr/>
            <p:nvPr>
              <p:custDataLst>
                <p:tags r:id="rId16"/>
              </p:custDataLst>
            </p:nvPr>
          </p:nvSpPr>
          <p:spPr>
            <a:xfrm>
              <a:off x="9289919" y="1082174"/>
              <a:ext cx="1447200" cy="422484"/>
            </a:xfrm>
            <a:prstGeom prst="rect">
              <a:avLst/>
            </a:prstGeom>
            <a:solidFill>
              <a:schemeClr val="tx1">
                <a:lumMod val="85000"/>
                <a:lumOff val="15000"/>
                <a:alpha val="80000"/>
              </a:schemeClr>
            </a:solidFill>
          </p:spPr>
          <p:txBody>
            <a:bodyPr wrap="square" anchor="ctr">
              <a:spAutoFit/>
            </a:bodyPr>
            <a:p>
              <a:pPr algn="ctr"/>
              <a:r>
                <a:rPr lang="zh-CN" altLang="en-US" sz="1100" b="1" dirty="0">
                  <a:solidFill>
                    <a:schemeClr val="bg1"/>
                  </a:solidFill>
                  <a:latin typeface="微软雅黑" panose="020B0503020204020204" pitchFamily="34" charset="-122"/>
                  <a:ea typeface="微软雅黑" panose="020B0503020204020204" pitchFamily="34" charset="-122"/>
                </a:rPr>
                <a:t>工业软件设计</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pic>
          <p:nvPicPr>
            <p:cNvPr id="36" name="图片 5"/>
            <p:cNvPicPr>
              <a:picLocks noChangeAspect="1" noChangeArrowheads="1"/>
            </p:cNvPicPr>
            <p:nvPr>
              <p:custDataLst>
                <p:tags r:id="rId17"/>
              </p:custDataLst>
            </p:nvPr>
          </p:nvPicPr>
          <p:blipFill>
            <a:blip r:embed="rId18"/>
            <a:srcRect/>
            <a:stretch>
              <a:fillRect/>
            </a:stretch>
          </p:blipFill>
          <p:spPr bwMode="auto">
            <a:xfrm>
              <a:off x="9293141" y="1427591"/>
              <a:ext cx="1443978" cy="1092109"/>
            </a:xfrm>
            <a:prstGeom prst="rect">
              <a:avLst/>
            </a:prstGeom>
            <a:noFill/>
            <a:ln w="9525">
              <a:noFill/>
              <a:miter lim="800000"/>
              <a:headEnd/>
              <a:tailEnd/>
            </a:ln>
          </p:spPr>
        </p:pic>
      </p:grpSp>
      <p:grpSp>
        <p:nvGrpSpPr>
          <p:cNvPr id="14" name="组合 13"/>
          <p:cNvGrpSpPr/>
          <p:nvPr/>
        </p:nvGrpSpPr>
        <p:grpSpPr>
          <a:xfrm>
            <a:off x="4735107" y="959374"/>
            <a:ext cx="1200142" cy="874673"/>
            <a:chOff x="11085406" y="1185897"/>
            <a:chExt cx="1515694" cy="1330592"/>
          </a:xfrm>
        </p:grpSpPr>
        <p:sp>
          <p:nvSpPr>
            <p:cNvPr id="33" name="矩形 32"/>
            <p:cNvSpPr/>
            <p:nvPr>
              <p:custDataLst>
                <p:tags r:id="rId19"/>
              </p:custDataLst>
            </p:nvPr>
          </p:nvSpPr>
          <p:spPr>
            <a:xfrm>
              <a:off x="11103605" y="1185897"/>
              <a:ext cx="1497495" cy="261610"/>
            </a:xfrm>
            <a:prstGeom prst="rect">
              <a:avLst/>
            </a:prstGeom>
            <a:solidFill>
              <a:schemeClr val="tx1">
                <a:lumMod val="85000"/>
                <a:lumOff val="15000"/>
                <a:alpha val="80000"/>
              </a:schemeClr>
            </a:solidFill>
          </p:spPr>
          <p:txBody>
            <a:bodyPr wrap="square" anchor="ctr">
              <a:spAutoFit/>
            </a:bodyPr>
            <a:p>
              <a:pPr algn="ctr"/>
              <a:r>
                <a:rPr lang="zh-CN" altLang="en-US" sz="1100" b="1" dirty="0">
                  <a:solidFill>
                    <a:schemeClr val="bg1"/>
                  </a:solidFill>
                  <a:latin typeface="微软雅黑" panose="020B0503020204020204" pitchFamily="34" charset="-122"/>
                  <a:ea typeface="微软雅黑" panose="020B0503020204020204" pitchFamily="34" charset="-122"/>
                </a:rPr>
                <a:t>电磁设计研究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pic>
          <p:nvPicPr>
            <p:cNvPr id="40" name="Picture 5"/>
            <p:cNvPicPr>
              <a:picLocks noChangeAspect="1" noChangeArrowheads="1"/>
            </p:cNvPicPr>
            <p:nvPr>
              <p:custDataLst>
                <p:tags r:id="rId20"/>
              </p:custDataLst>
            </p:nvPr>
          </p:nvPicPr>
          <p:blipFill>
            <a:blip r:embed="rId21" cstate="print"/>
            <a:srcRect/>
            <a:stretch>
              <a:fillRect/>
            </a:stretch>
          </p:blipFill>
          <p:spPr bwMode="auto">
            <a:xfrm>
              <a:off x="11085406" y="1427311"/>
              <a:ext cx="1503839" cy="1089178"/>
            </a:xfrm>
            <a:prstGeom prst="rect">
              <a:avLst/>
            </a:prstGeom>
            <a:noFill/>
            <a:ln w="9525">
              <a:noFill/>
              <a:round/>
            </a:ln>
            <a:effectLst/>
          </p:spPr>
        </p:pic>
      </p:grpSp>
      <p:grpSp>
        <p:nvGrpSpPr>
          <p:cNvPr id="15" name="组合 14"/>
          <p:cNvGrpSpPr/>
          <p:nvPr/>
        </p:nvGrpSpPr>
        <p:grpSpPr>
          <a:xfrm>
            <a:off x="3050248" y="4012426"/>
            <a:ext cx="1277799" cy="897489"/>
            <a:chOff x="9327704" y="3165223"/>
            <a:chExt cx="1447200" cy="1308534"/>
          </a:xfrm>
        </p:grpSpPr>
        <p:sp>
          <p:nvSpPr>
            <p:cNvPr id="28" name="矩形 27"/>
            <p:cNvSpPr/>
            <p:nvPr>
              <p:custDataLst>
                <p:tags r:id="rId22"/>
              </p:custDataLst>
            </p:nvPr>
          </p:nvSpPr>
          <p:spPr>
            <a:xfrm>
              <a:off x="9327704" y="3165223"/>
              <a:ext cx="1447200" cy="261610"/>
            </a:xfrm>
            <a:prstGeom prst="rect">
              <a:avLst/>
            </a:prstGeom>
            <a:solidFill>
              <a:schemeClr val="tx1">
                <a:lumMod val="85000"/>
                <a:lumOff val="15000"/>
                <a:alpha val="80000"/>
              </a:schemeClr>
            </a:solidFill>
          </p:spPr>
          <p:txBody>
            <a:bodyPr wrap="square" anchor="ctr">
              <a:spAutoFit/>
            </a:bodyPr>
            <a:p>
              <a:pPr algn="ctr"/>
              <a:r>
                <a:rPr lang="zh-CN" altLang="en-US" sz="1100" b="1" dirty="0">
                  <a:solidFill>
                    <a:schemeClr val="bg1"/>
                  </a:solidFill>
                  <a:latin typeface="微软雅黑" panose="020B0503020204020204" pitchFamily="34" charset="-122"/>
                  <a:ea typeface="微软雅黑" panose="020B0503020204020204" pitchFamily="34" charset="-122"/>
                </a:rPr>
                <a:t>生产制造检测</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pic>
          <p:nvPicPr>
            <p:cNvPr id="67592" name="Picture 8" descr="https://timgsa.baidu.com/timg?image&amp;quality=80&amp;size=b9999_10000&amp;sec=1574534417718&amp;di=97d960bfe45b265526d94d5286ed7f5d&amp;imgtype=0&amp;src=http%3A%2F%2Fimages.ofweek.com%2FUpload%2FNews%2F2017-01%2F21%2Fzhouyi%2F1484965666100044425.jpg"/>
            <p:cNvPicPr>
              <a:picLocks noChangeAspect="1" noChangeArrowheads="1"/>
            </p:cNvPicPr>
            <p:nvPr>
              <p:custDataLst>
                <p:tags r:id="rId23"/>
              </p:custDataLst>
            </p:nvPr>
          </p:nvPicPr>
          <p:blipFill>
            <a:blip r:embed="rId24"/>
            <a:srcRect/>
            <a:stretch>
              <a:fillRect/>
            </a:stretch>
          </p:blipFill>
          <p:spPr bwMode="auto">
            <a:xfrm>
              <a:off x="9328908" y="3426648"/>
              <a:ext cx="1441182" cy="1047109"/>
            </a:xfrm>
            <a:prstGeom prst="rect">
              <a:avLst/>
            </a:prstGeom>
            <a:noFill/>
          </p:spPr>
        </p:pic>
      </p:grpSp>
      <p:grpSp>
        <p:nvGrpSpPr>
          <p:cNvPr id="21" name="组合 20"/>
          <p:cNvGrpSpPr/>
          <p:nvPr/>
        </p:nvGrpSpPr>
        <p:grpSpPr>
          <a:xfrm>
            <a:off x="4735107" y="4025431"/>
            <a:ext cx="1207975" cy="884484"/>
            <a:chOff x="5081233" y="3926832"/>
            <a:chExt cx="1461628" cy="1308533"/>
          </a:xfrm>
        </p:grpSpPr>
        <p:sp>
          <p:nvSpPr>
            <p:cNvPr id="30" name="矩形 29"/>
            <p:cNvSpPr/>
            <p:nvPr>
              <p:custDataLst>
                <p:tags r:id="rId25"/>
              </p:custDataLst>
            </p:nvPr>
          </p:nvSpPr>
          <p:spPr>
            <a:xfrm>
              <a:off x="5090709" y="3926832"/>
              <a:ext cx="1452152" cy="261610"/>
            </a:xfrm>
            <a:prstGeom prst="rect">
              <a:avLst/>
            </a:prstGeom>
            <a:solidFill>
              <a:schemeClr val="tx1">
                <a:lumMod val="85000"/>
                <a:lumOff val="15000"/>
                <a:alpha val="80000"/>
              </a:schemeClr>
            </a:solidFill>
          </p:spPr>
          <p:txBody>
            <a:bodyPr wrap="square" anchor="ctr">
              <a:spAutoFit/>
            </a:bodyPr>
            <a:p>
              <a:pPr algn="ctr"/>
              <a:r>
                <a:rPr lang="zh-CN" altLang="en-US" sz="1100" b="1" dirty="0">
                  <a:solidFill>
                    <a:schemeClr val="bg1"/>
                  </a:solidFill>
                  <a:latin typeface="微软雅黑" panose="020B0503020204020204" pitchFamily="34" charset="-122"/>
                  <a:ea typeface="微软雅黑" panose="020B0503020204020204" pitchFamily="34" charset="-122"/>
                </a:rPr>
                <a:t>工艺方法研究</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pic>
          <p:nvPicPr>
            <p:cNvPr id="67594" name="Picture 10" descr="https://timgsa.baidu.com/timg?image&amp;quality=80&amp;size=b9999_10000&amp;sec=1574534747648&amp;di=fc222dace6ac26d2671551b38a954adb&amp;imgtype=0&amp;src=http%3A%2F%2Fimg.bimg.126.net%2Fphoto%2FTvzDFxTikZx0WLZYMNIzCg%3D%3D%2F1722345382493338317.jpg"/>
            <p:cNvPicPr>
              <a:picLocks noChangeAspect="1" noChangeArrowheads="1"/>
            </p:cNvPicPr>
            <p:nvPr>
              <p:custDataLst>
                <p:tags r:id="rId26"/>
              </p:custDataLst>
            </p:nvPr>
          </p:nvPicPr>
          <p:blipFill>
            <a:blip r:embed="rId27"/>
            <a:srcRect/>
            <a:stretch>
              <a:fillRect/>
            </a:stretch>
          </p:blipFill>
          <p:spPr bwMode="auto">
            <a:xfrm>
              <a:off x="5081233" y="4184126"/>
              <a:ext cx="1461628" cy="1051239"/>
            </a:xfrm>
            <a:prstGeom prst="rect">
              <a:avLst/>
            </a:prstGeom>
            <a:noFill/>
          </p:spPr>
        </p:pic>
      </p:grpSp>
      <p:sp>
        <p:nvSpPr>
          <p:cNvPr id="24" name="箭头: 右 14"/>
          <p:cNvSpPr/>
          <p:nvPr>
            <p:custDataLst>
              <p:tags r:id="rId28"/>
            </p:custDataLst>
          </p:nvPr>
        </p:nvSpPr>
        <p:spPr>
          <a:xfrm>
            <a:off x="1587916" y="2820366"/>
            <a:ext cx="359491" cy="2123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箭头: 右 41"/>
          <p:cNvSpPr/>
          <p:nvPr>
            <p:custDataLst>
              <p:tags r:id="rId29"/>
            </p:custDataLst>
          </p:nvPr>
        </p:nvSpPr>
        <p:spPr>
          <a:xfrm>
            <a:off x="3238830" y="2840120"/>
            <a:ext cx="359491" cy="2123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箭头: 右 42"/>
          <p:cNvSpPr/>
          <p:nvPr>
            <p:custDataLst>
              <p:tags r:id="rId30"/>
            </p:custDataLst>
          </p:nvPr>
        </p:nvSpPr>
        <p:spPr>
          <a:xfrm>
            <a:off x="5269365" y="2860784"/>
            <a:ext cx="359491" cy="2123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箭头: 右 44"/>
          <p:cNvSpPr/>
          <p:nvPr>
            <p:custDataLst>
              <p:tags r:id="rId31"/>
            </p:custDataLst>
          </p:nvPr>
        </p:nvSpPr>
        <p:spPr>
          <a:xfrm>
            <a:off x="7060198" y="2840120"/>
            <a:ext cx="359491" cy="2123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箭头: 右 52"/>
          <p:cNvSpPr/>
          <p:nvPr>
            <p:custDataLst>
              <p:tags r:id="rId32"/>
            </p:custDataLst>
          </p:nvPr>
        </p:nvSpPr>
        <p:spPr>
          <a:xfrm rot="5400000">
            <a:off x="3502932" y="1787610"/>
            <a:ext cx="200105" cy="285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箭头: 右 53"/>
          <p:cNvSpPr/>
          <p:nvPr>
            <p:custDataLst>
              <p:tags r:id="rId33"/>
            </p:custDataLst>
          </p:nvPr>
        </p:nvSpPr>
        <p:spPr>
          <a:xfrm rot="5400000">
            <a:off x="5132165" y="1797187"/>
            <a:ext cx="200105" cy="285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箭头: 右 54"/>
          <p:cNvSpPr/>
          <p:nvPr>
            <p:custDataLst>
              <p:tags r:id="rId34"/>
            </p:custDataLst>
          </p:nvPr>
        </p:nvSpPr>
        <p:spPr>
          <a:xfrm rot="16200000">
            <a:off x="3502933" y="3782406"/>
            <a:ext cx="200105" cy="285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箭头: 右 57"/>
          <p:cNvSpPr/>
          <p:nvPr>
            <p:custDataLst>
              <p:tags r:id="rId35"/>
            </p:custDataLst>
          </p:nvPr>
        </p:nvSpPr>
        <p:spPr>
          <a:xfrm rot="16200000">
            <a:off x="5142988" y="3768685"/>
            <a:ext cx="200105" cy="285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2533" name="Picture 5"/>
          <p:cNvPicPr>
            <a:picLocks noChangeAspect="1" noChangeArrowheads="1"/>
          </p:cNvPicPr>
          <p:nvPr>
            <p:custDataLst>
              <p:tags r:id="rId36"/>
            </p:custDataLst>
          </p:nvPr>
        </p:nvPicPr>
        <p:blipFill>
          <a:blip r:embed="rId37"/>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sp>
        <p:nvSpPr>
          <p:cNvPr id="65539" name="圆角矩形 23"/>
          <p:cNvSpPr>
            <a:spLocks noChangeArrowheads="1"/>
          </p:cNvSpPr>
          <p:nvPr>
            <p:custDataLst>
              <p:tags r:id="rId1"/>
            </p:custDataLst>
          </p:nvPr>
        </p:nvSpPr>
        <p:spPr bwMode="auto">
          <a:xfrm>
            <a:off x="1154113" y="2119313"/>
            <a:ext cx="700087" cy="700087"/>
          </a:xfrm>
          <a:prstGeom prst="roundRect">
            <a:avLst>
              <a:gd name="adj" fmla="val 16667"/>
            </a:avLst>
          </a:prstGeom>
          <a:solidFill>
            <a:schemeClr val="tx1"/>
          </a:solidFill>
          <a:ln w="9525">
            <a:solidFill>
              <a:schemeClr val="tx1"/>
            </a:solidFill>
            <a:round/>
          </a:ln>
        </p:spPr>
        <p:txBody>
          <a:bodyPr/>
          <a:lstStyle/>
          <a:p>
            <a:endParaRPr lang="zh-CN" altLang="en-US" sz="100"/>
          </a:p>
        </p:txBody>
      </p:sp>
      <p:pic>
        <p:nvPicPr>
          <p:cNvPr id="65540" name="Picture 17"/>
          <p:cNvPicPr>
            <a:picLocks noChangeAspect="1" noChangeArrowheads="1"/>
          </p:cNvPicPr>
          <p:nvPr>
            <p:custDataLst>
              <p:tags r:id="rId2"/>
            </p:custDataLst>
          </p:nvPr>
        </p:nvPicPr>
        <p:blipFill>
          <a:blip r:embed="rId3"/>
          <a:srcRect/>
          <a:stretch>
            <a:fillRect/>
          </a:stretch>
        </p:blipFill>
        <p:spPr bwMode="auto">
          <a:xfrm>
            <a:off x="568325" y="1408293"/>
            <a:ext cx="2571750" cy="1947863"/>
          </a:xfrm>
          <a:prstGeom prst="rect">
            <a:avLst/>
          </a:prstGeom>
          <a:noFill/>
          <a:ln w="9525">
            <a:noFill/>
            <a:miter lim="800000"/>
            <a:headEnd/>
            <a:tailEnd/>
          </a:ln>
        </p:spPr>
      </p:pic>
      <p:sp>
        <p:nvSpPr>
          <p:cNvPr id="18" name="矩形 43"/>
          <p:cNvSpPr>
            <a:spLocks noChangeArrowheads="1"/>
          </p:cNvSpPr>
          <p:nvPr>
            <p:custDataLst>
              <p:tags r:id="rId4"/>
            </p:custDataLst>
          </p:nvPr>
        </p:nvSpPr>
        <p:spPr bwMode="auto">
          <a:xfrm>
            <a:off x="3075329" y="1727869"/>
            <a:ext cx="5107972" cy="1076325"/>
          </a:xfrm>
          <a:prstGeom prst="rect">
            <a:avLst/>
          </a:prstGeom>
          <a:noFill/>
          <a:ln w="9525">
            <a:noFill/>
            <a:miter lim="800000"/>
          </a:ln>
        </p:spPr>
        <p:txBody>
          <a:bodyPr wrap="square">
            <a:spAutoFit/>
          </a:bodyPr>
          <a:lstStyle/>
          <a:p>
            <a:pPr>
              <a:defRPr/>
            </a:pPr>
            <a:r>
              <a:rPr lang="zh-CN" altLang="en-US" sz="3200" b="1" noProof="1">
                <a:solidFill>
                  <a:schemeClr val="bg1"/>
                </a:solidFill>
                <a:latin typeface="微软雅黑" panose="020B0503020204020204" pitchFamily="34" charset="-122"/>
                <a:ea typeface="微软雅黑" panose="020B0503020204020204" pitchFamily="34" charset="-122"/>
              </a:rPr>
              <a:t>光启为超材料行业提供电磁、力学和无损检测</a:t>
            </a:r>
            <a:r>
              <a:rPr lang="zh-CN" altLang="en-US" sz="3200" b="1" noProof="1">
                <a:solidFill>
                  <a:schemeClr val="bg1"/>
                </a:solidFill>
                <a:latin typeface="微软雅黑" panose="020B0503020204020204" pitchFamily="34" charset="-122"/>
                <a:ea typeface="微软雅黑" panose="020B0503020204020204" pitchFamily="34" charset="-122"/>
              </a:rPr>
              <a:t>服务</a:t>
            </a:r>
            <a:endParaRPr lang="zh-CN" altLang="en-US" sz="3200" b="1" noProof="1">
              <a:solidFill>
                <a:schemeClr val="bg1"/>
              </a:solidFill>
              <a:latin typeface="微软雅黑" panose="020B0503020204020204" pitchFamily="34" charset="-122"/>
              <a:ea typeface="微软雅黑" panose="020B0503020204020204" pitchFamily="34" charset="-122"/>
            </a:endParaRPr>
          </a:p>
        </p:txBody>
      </p:sp>
      <p:pic>
        <p:nvPicPr>
          <p:cNvPr id="22533" name="Picture 5"/>
          <p:cNvPicPr>
            <a:picLocks noChangeAspect="1" noChangeArrowheads="1"/>
          </p:cNvPicPr>
          <p:nvPr>
            <p:custDataLst>
              <p:tags r:id="rId5"/>
            </p:custDataLst>
          </p:nvPr>
        </p:nvPicPr>
        <p:blipFill>
          <a:blip r:embed="rId6"/>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27"/>
          <p:cNvSpPr>
            <a:spLocks noChangeArrowheads="1"/>
          </p:cNvSpPr>
          <p:nvPr/>
        </p:nvSpPr>
        <p:spPr bwMode="auto">
          <a:xfrm>
            <a:off x="357188" y="157163"/>
            <a:ext cx="6927056"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400"/>
            <a:r>
              <a:rPr lang="zh-CN" altLang="en-US" sz="2400" b="1" dirty="0">
                <a:solidFill>
                  <a:srgbClr val="FFFFFF"/>
                </a:solidFill>
                <a:latin typeface="微软雅黑" panose="020B0503020204020204" pitchFamily="34" charset="-122"/>
                <a:ea typeface="微软雅黑" panose="020B0503020204020204" pitchFamily="34" charset="-122"/>
                <a:sym typeface="+mn-ea"/>
              </a:rPr>
              <a:t>电磁测量检测类型—电磁参数特性测试</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6" name="矩形 2"/>
          <p:cNvSpPr>
            <a:spLocks noChangeArrowheads="1"/>
          </p:cNvSpPr>
          <p:nvPr/>
        </p:nvSpPr>
        <p:spPr bwMode="auto">
          <a:xfrm>
            <a:off x="0"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dirty="0">
              <a:solidFill>
                <a:srgbClr val="FFFFFF"/>
              </a:solidFill>
              <a:latin typeface="黑体" panose="02010609060101010101" pitchFamily="49" charset="-122"/>
              <a:ea typeface="黑体" panose="02010609060101010101" pitchFamily="49" charset="-122"/>
            </a:endParaRPr>
          </a:p>
        </p:txBody>
      </p:sp>
      <p:sp>
        <p:nvSpPr>
          <p:cNvPr id="17"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dirty="0">
              <a:solidFill>
                <a:srgbClr val="FFFFFF"/>
              </a:solidFill>
              <a:latin typeface="黑体" panose="02010609060101010101" pitchFamily="49" charset="-122"/>
              <a:ea typeface="黑体" panose="02010609060101010101" pitchFamily="49" charset="-122"/>
            </a:endParaRPr>
          </a:p>
        </p:txBody>
      </p:sp>
      <p:pic>
        <p:nvPicPr>
          <p:cNvPr id="13" name="Picture 5"/>
          <p:cNvPicPr>
            <a:picLocks noChangeAspect="1" noChangeArrowheads="1"/>
          </p:cNvPicPr>
          <p:nvPr/>
        </p:nvPicPr>
        <p:blipFill>
          <a:blip r:embed="rId1"/>
          <a:srcRect/>
          <a:stretch>
            <a:fillRect/>
          </a:stretch>
        </p:blipFill>
        <p:spPr bwMode="auto">
          <a:xfrm>
            <a:off x="7642225" y="0"/>
            <a:ext cx="1512888" cy="258763"/>
          </a:xfrm>
          <a:prstGeom prst="rect">
            <a:avLst/>
          </a:prstGeom>
          <a:noFill/>
          <a:ln w="9525">
            <a:noFill/>
            <a:miter lim="800000"/>
            <a:headEnd/>
            <a:tailEnd/>
          </a:ln>
        </p:spPr>
      </p:pic>
      <p:pic>
        <p:nvPicPr>
          <p:cNvPr id="4" name="Picture 5"/>
          <p:cNvPicPr>
            <a:picLocks noChangeAspect="1" noChangeArrowheads="1"/>
          </p:cNvPicPr>
          <p:nvPr/>
        </p:nvPicPr>
        <p:blipFill>
          <a:blip r:embed="rId2"/>
          <a:srcRect/>
          <a:stretch>
            <a:fillRect/>
          </a:stretch>
        </p:blipFill>
        <p:spPr bwMode="auto">
          <a:xfrm>
            <a:off x="867251" y="1229678"/>
            <a:ext cx="2859405" cy="1710690"/>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252730" y="3205480"/>
            <a:ext cx="4019550" cy="1649095"/>
          </a:xfrm>
          <a:prstGeom prst="rect">
            <a:avLst/>
          </a:prstGeom>
          <a:noFill/>
        </p:spPr>
        <p:txBody>
          <a:bodyPr wrap="square" rtlCol="0" anchor="t">
            <a:spAutoFit/>
          </a:bodyPr>
          <a:p>
            <a:pPr indent="0">
              <a:lnSpc>
                <a:spcPct val="135000"/>
              </a:lnSpc>
              <a:buFont typeface="Arial" panose="020B0604020202020204" pitchFamily="34" charset="0"/>
              <a:buNone/>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电磁参数测试系统</a:t>
            </a:r>
            <a:endPar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endParaRPr>
          </a:p>
          <a:p>
            <a:pPr marL="285750" indent="-285750">
              <a:lnSpc>
                <a:spcPct val="135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测试频率：</a:t>
            </a:r>
            <a:r>
              <a:rPr lang="en-US" altLang="zh-CN" sz="1500" dirty="0">
                <a:solidFill>
                  <a:schemeClr val="bg1">
                    <a:lumMod val="95000"/>
                  </a:schemeClr>
                </a:solidFill>
                <a:latin typeface="微软雅黑" panose="020B0503020204020204" pitchFamily="34" charset="-122"/>
                <a:ea typeface="微软雅黑" panose="020B0503020204020204" pitchFamily="34" charset="-122"/>
                <a:sym typeface="+mn-ea"/>
              </a:rPr>
              <a:t>0.1~40GHz</a:t>
            </a:r>
            <a:endPar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endParaRPr>
          </a:p>
          <a:p>
            <a:pPr marL="285750" indent="-285750">
              <a:lnSpc>
                <a:spcPct val="135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测试方法：传输线（波导、同轴线）法，</a:t>
            </a:r>
            <a:r>
              <a:rPr lang="en-US" altLang="zh-CN" sz="1500" dirty="0">
                <a:solidFill>
                  <a:schemeClr val="bg1">
                    <a:lumMod val="95000"/>
                  </a:schemeClr>
                </a:solidFill>
                <a:latin typeface="微软雅黑" panose="020B0503020204020204" pitchFamily="34" charset="-122"/>
                <a:ea typeface="微软雅黑" panose="020B0503020204020204" pitchFamily="34" charset="-122"/>
                <a:sym typeface="+mn-ea"/>
              </a:rPr>
              <a:t> </a:t>
            </a: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谐振腔法，探针法，自由空间法；</a:t>
            </a:r>
            <a:endPar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endParaRPr>
          </a:p>
          <a:p>
            <a:pPr marL="285750" indent="-285750">
              <a:lnSpc>
                <a:spcPct val="135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样件适用范围：液体、粉末、固态材料等</a:t>
            </a:r>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651659" y="3291364"/>
            <a:ext cx="3394710" cy="1476375"/>
          </a:xfrm>
          <a:prstGeom prst="rect">
            <a:avLst/>
          </a:prstGeom>
          <a:noFill/>
        </p:spPr>
        <p:txBody>
          <a:bodyPr wrap="square" rtlCol="0" anchor="t">
            <a:spAutoFit/>
          </a:bodyPr>
          <a:p>
            <a:pPr>
              <a:lnSpc>
                <a:spcPct val="150000"/>
              </a:lnSpc>
              <a:buNone/>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材料反射率测试系统</a:t>
            </a:r>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频率范围：1-40GHz</a:t>
            </a:r>
            <a:endPar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endParaRPr>
          </a:p>
          <a:p>
            <a:pPr marL="342900" indent="-342900">
              <a:lnSpc>
                <a:spcPct val="150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测试角度范围：0°~60°</a:t>
            </a:r>
            <a:endParaRPr lang="zh-CN" altLang="en-US" sz="100" dirty="0" smtClean="0">
              <a:latin typeface="楷体" panose="02010609060101010101" pitchFamily="49" charset="-122"/>
              <a:ea typeface="楷体" panose="02010609060101010101" pitchFamily="49" charset="-122"/>
              <a:sym typeface="+mn-ea"/>
            </a:endParaRPr>
          </a:p>
          <a:p>
            <a:pPr marL="342900" indent="-342900">
              <a:lnSpc>
                <a:spcPct val="150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rPr>
              <a:t>兼容超材料微结构</a:t>
            </a:r>
            <a:r>
              <a:rPr lang="en-US" altLang="zh-CN" sz="1500" dirty="0">
                <a:solidFill>
                  <a:schemeClr val="bg1">
                    <a:lumMod val="95000"/>
                  </a:schemeClr>
                </a:solidFill>
                <a:latin typeface="微软雅黑" panose="020B0503020204020204" pitchFamily="34" charset="-122"/>
                <a:ea typeface="微软雅黑" panose="020B0503020204020204" pitchFamily="34" charset="-122"/>
              </a:rPr>
              <a:t>S</a:t>
            </a:r>
            <a:r>
              <a:rPr lang="zh-CN" altLang="en-US" sz="1500" dirty="0">
                <a:solidFill>
                  <a:schemeClr val="bg1">
                    <a:lumMod val="95000"/>
                  </a:schemeClr>
                </a:solidFill>
                <a:latin typeface="微软雅黑" panose="020B0503020204020204" pitchFamily="34" charset="-122"/>
                <a:ea typeface="微软雅黑" panose="020B0503020204020204" pitchFamily="34" charset="-122"/>
              </a:rPr>
              <a:t>参数测试功能</a:t>
            </a:r>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5377339" y="1114425"/>
            <a:ext cx="2579370" cy="194119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27"/>
          <p:cNvSpPr>
            <a:spLocks noChangeArrowheads="1"/>
          </p:cNvSpPr>
          <p:nvPr/>
        </p:nvSpPr>
        <p:spPr bwMode="auto">
          <a:xfrm>
            <a:off x="357188" y="157163"/>
            <a:ext cx="7872413" cy="86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400"/>
            <a:r>
              <a:rPr lang="zh-CN" altLang="en-US" sz="2400" b="1" dirty="0">
                <a:solidFill>
                  <a:srgbClr val="FFFFFF"/>
                </a:solidFill>
                <a:latin typeface="微软雅黑" panose="020B0503020204020204" pitchFamily="34" charset="-122"/>
                <a:ea typeface="微软雅黑" panose="020B0503020204020204" pitchFamily="34" charset="-122"/>
                <a:sym typeface="+mn-ea"/>
              </a:rPr>
              <a:t>电磁测量检测类型—天线、</a:t>
            </a:r>
            <a:r>
              <a:rPr lang="zh-CN" altLang="en-US" sz="2400" b="1" dirty="0">
                <a:solidFill>
                  <a:srgbClr val="FFFFFF"/>
                </a:solidFill>
                <a:latin typeface="微软雅黑" panose="020B0503020204020204" pitchFamily="34" charset="-122"/>
                <a:ea typeface="微软雅黑" panose="020B0503020204020204" pitchFamily="34" charset="-122"/>
                <a:sym typeface="+mn-ea"/>
              </a:rPr>
              <a:t>天线罩电性能测试</a:t>
            </a:r>
            <a:endParaRPr lang="zh-CN" altLang="en-US" sz="2400" b="1" dirty="0">
              <a:solidFill>
                <a:srgbClr val="FFFFFF"/>
              </a:solidFill>
              <a:latin typeface="微软雅黑" panose="020B0503020204020204" pitchFamily="34" charset="-122"/>
              <a:ea typeface="微软雅黑" panose="020B0503020204020204" pitchFamily="34" charset="-122"/>
            </a:endParaRPr>
          </a:p>
          <a:p>
            <a:pPr defTabSz="914400"/>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16" name="矩形 2"/>
          <p:cNvSpPr>
            <a:spLocks noChangeArrowheads="1"/>
          </p:cNvSpPr>
          <p:nvPr/>
        </p:nvSpPr>
        <p:spPr bwMode="auto">
          <a:xfrm>
            <a:off x="0"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dirty="0">
              <a:solidFill>
                <a:srgbClr val="FFFFFF"/>
              </a:solidFill>
              <a:latin typeface="黑体" panose="02010609060101010101" pitchFamily="49" charset="-122"/>
              <a:ea typeface="黑体" panose="02010609060101010101" pitchFamily="49" charset="-122"/>
            </a:endParaRPr>
          </a:p>
        </p:txBody>
      </p:sp>
      <p:sp>
        <p:nvSpPr>
          <p:cNvPr id="17"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dirty="0">
              <a:solidFill>
                <a:srgbClr val="FFFFFF"/>
              </a:solidFill>
              <a:latin typeface="黑体" panose="02010609060101010101" pitchFamily="49" charset="-122"/>
              <a:ea typeface="黑体" panose="02010609060101010101" pitchFamily="49" charset="-122"/>
            </a:endParaRPr>
          </a:p>
        </p:txBody>
      </p:sp>
      <p:pic>
        <p:nvPicPr>
          <p:cNvPr id="13" name="Picture 5"/>
          <p:cNvPicPr>
            <a:picLocks noChangeAspect="1" noChangeArrowheads="1"/>
          </p:cNvPicPr>
          <p:nvPr/>
        </p:nvPicPr>
        <p:blipFill>
          <a:blip r:embed="rId1"/>
          <a:srcRect/>
          <a:stretch>
            <a:fillRect/>
          </a:stretch>
        </p:blipFill>
        <p:spPr bwMode="auto">
          <a:xfrm>
            <a:off x="7642225" y="0"/>
            <a:ext cx="1512888" cy="258763"/>
          </a:xfrm>
          <a:prstGeom prst="rect">
            <a:avLst/>
          </a:prstGeom>
          <a:noFill/>
          <a:ln w="9525">
            <a:noFill/>
            <a:miter lim="800000"/>
            <a:headEnd/>
            <a:tailEnd/>
          </a:ln>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306" y="1088231"/>
            <a:ext cx="3039904" cy="1988820"/>
          </a:xfrm>
          <a:prstGeom prst="rect">
            <a:avLst/>
          </a:prstGeom>
          <a:effectLst>
            <a:softEdge rad="38100"/>
          </a:effectLst>
        </p:spPr>
      </p:pic>
      <p:pic>
        <p:nvPicPr>
          <p:cNvPr id="4" name="图片 3"/>
          <p:cNvPicPr>
            <a:picLocks noChangeAspect="1"/>
          </p:cNvPicPr>
          <p:nvPr/>
        </p:nvPicPr>
        <p:blipFill>
          <a:blip r:embed="rId3"/>
          <a:stretch>
            <a:fillRect/>
          </a:stretch>
        </p:blipFill>
        <p:spPr>
          <a:xfrm>
            <a:off x="5078254" y="994886"/>
            <a:ext cx="2331720" cy="2278380"/>
          </a:xfrm>
          <a:prstGeom prst="rect">
            <a:avLst/>
          </a:prstGeom>
        </p:spPr>
      </p:pic>
      <p:sp>
        <p:nvSpPr>
          <p:cNvPr id="5" name="文本框 4"/>
          <p:cNvSpPr txBox="1"/>
          <p:nvPr/>
        </p:nvSpPr>
        <p:spPr>
          <a:xfrm>
            <a:off x="4654868" y="3270885"/>
            <a:ext cx="4500086" cy="1649095"/>
          </a:xfrm>
          <a:prstGeom prst="rect">
            <a:avLst/>
          </a:prstGeom>
          <a:noFill/>
        </p:spPr>
        <p:txBody>
          <a:bodyPr wrap="square" rtlCol="0" anchor="t">
            <a:spAutoFit/>
          </a:bodyPr>
          <a:p>
            <a:pPr indent="0">
              <a:lnSpc>
                <a:spcPct val="135000"/>
              </a:lnSpc>
              <a:buFont typeface="Arial" panose="020B0604020202020204" pitchFamily="34" charset="0"/>
              <a:buNone/>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多探头球面近场测试系统</a:t>
            </a:r>
            <a:endPar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endParaRPr>
          </a:p>
          <a:p>
            <a:pPr marL="285750" indent="-285750">
              <a:lnSpc>
                <a:spcPct val="135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频率范围：0.2~18GHz</a:t>
            </a:r>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a:p>
            <a:pPr marL="285750" indent="-285750">
              <a:lnSpc>
                <a:spcPct val="135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待测目标尺寸：</a:t>
            </a:r>
            <a:r>
              <a:rPr lang="en-US" altLang="zh-CN" sz="1500" dirty="0">
                <a:solidFill>
                  <a:schemeClr val="bg1">
                    <a:lumMod val="95000"/>
                  </a:schemeClr>
                </a:solidFill>
                <a:latin typeface="微软雅黑" panose="020B0503020204020204" pitchFamily="34" charset="-122"/>
                <a:ea typeface="微软雅黑" panose="020B0503020204020204" pitchFamily="34" charset="-122"/>
                <a:sym typeface="+mn-ea"/>
              </a:rPr>
              <a:t>≤</a:t>
            </a: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8m </a:t>
            </a:r>
            <a:endPar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endParaRPr>
          </a:p>
          <a:p>
            <a:pPr marL="285750" indent="-285750">
              <a:lnSpc>
                <a:spcPct val="135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测试功能：全类型天线、有源相控阵波束扫描天线、单脉冲和差波束天线及天线罩测试等。</a:t>
            </a:r>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63843" y="3273266"/>
            <a:ext cx="4089559" cy="1649095"/>
          </a:xfrm>
          <a:prstGeom prst="rect">
            <a:avLst/>
          </a:prstGeom>
          <a:noFill/>
        </p:spPr>
        <p:txBody>
          <a:bodyPr wrap="square" rtlCol="0" anchor="t">
            <a:spAutoFit/>
          </a:bodyPr>
          <a:p>
            <a:pPr indent="0">
              <a:lnSpc>
                <a:spcPct val="135000"/>
              </a:lnSpc>
              <a:buFont typeface="Arial" panose="020B0604020202020204" pitchFamily="34" charset="0"/>
              <a:buNone/>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低频远场天线测试系统</a:t>
            </a:r>
            <a:endPar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endParaRPr>
          </a:p>
          <a:p>
            <a:pPr marL="285750" indent="-285750">
              <a:lnSpc>
                <a:spcPct val="135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频率范围：0.1～18GHz</a:t>
            </a:r>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a:p>
            <a:pPr marL="285750" indent="-285750">
              <a:lnSpc>
                <a:spcPct val="135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静区尺寸：4m</a:t>
            </a:r>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a:p>
            <a:pPr marL="285750" indent="-285750">
              <a:lnSpc>
                <a:spcPct val="135000"/>
              </a:lnSpc>
              <a:buFont typeface="Arial" panose="020B0604020202020204" pitchFamily="34" charset="0"/>
              <a:buChar char="•"/>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测试功能：天线远场辐射方向图测试、天线增益测试、天线极化特性测试等。</a:t>
            </a:r>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爆炸形 1 8"/>
          <p:cNvSpPr/>
          <p:nvPr/>
        </p:nvSpPr>
        <p:spPr>
          <a:xfrm rot="20880000">
            <a:off x="6639878" y="2456498"/>
            <a:ext cx="1804035" cy="882968"/>
          </a:xfrm>
          <a:prstGeom prst="irregularSeal1">
            <a:avLst/>
          </a:prstGeom>
        </p:spPr>
        <p:style>
          <a:lnRef idx="3">
            <a:schemeClr val="lt1"/>
          </a:lnRef>
          <a:fillRef idx="1">
            <a:schemeClr val="accent2"/>
          </a:fillRef>
          <a:effectRef idx="1">
            <a:schemeClr val="accent2"/>
          </a:effectRef>
          <a:fontRef idx="minor">
            <a:schemeClr val="lt1"/>
          </a:fontRef>
        </p:style>
        <p:txBody>
          <a:bodyPr rtlCol="0" anchor="ctr"/>
          <a:p>
            <a:pPr algn="ctr"/>
            <a:r>
              <a:rPr lang="zh-CN" altLang="en-US" sz="1600" dirty="0">
                <a:solidFill>
                  <a:schemeClr val="bg1">
                    <a:lumMod val="95000"/>
                  </a:schemeClr>
                </a:solidFill>
                <a:latin typeface="微软雅黑" panose="020B0503020204020204" pitchFamily="34" charset="-122"/>
                <a:ea typeface="微软雅黑" panose="020B0503020204020204" pitchFamily="34" charset="-122"/>
                <a:sym typeface="+mn-ea"/>
              </a:rPr>
              <a:t>亚洲最大</a:t>
            </a:r>
            <a:endParaRPr lang="zh-CN" altLang="en-US" sz="1600" dirty="0">
              <a:solidFill>
                <a:schemeClr val="bg1">
                  <a:lumMod val="9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27"/>
          <p:cNvSpPr>
            <a:spLocks noChangeArrowheads="1"/>
          </p:cNvSpPr>
          <p:nvPr/>
        </p:nvSpPr>
        <p:spPr bwMode="auto">
          <a:xfrm>
            <a:off x="357188" y="157163"/>
            <a:ext cx="7872413"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400"/>
            <a:r>
              <a:rPr lang="zh-CN" altLang="en-US" sz="2400" b="1" dirty="0">
                <a:solidFill>
                  <a:srgbClr val="FFFFFF"/>
                </a:solidFill>
                <a:latin typeface="微软雅黑" panose="020B0503020204020204" pitchFamily="34" charset="-122"/>
                <a:ea typeface="微软雅黑" panose="020B0503020204020204" pitchFamily="34" charset="-122"/>
                <a:sym typeface="+mn-ea"/>
              </a:rPr>
              <a:t>电磁测量检测类型—电磁散射特性测试</a:t>
            </a:r>
            <a:endParaRPr lang="zh-CN" altLang="en-US" sz="2400" b="1" dirty="0">
              <a:solidFill>
                <a:srgbClr val="FFFFFF"/>
              </a:solidFill>
              <a:latin typeface="微软雅黑" panose="020B0503020204020204" pitchFamily="34" charset="-122"/>
              <a:ea typeface="微软雅黑" panose="020B0503020204020204" pitchFamily="34" charset="-122"/>
            </a:endParaRPr>
          </a:p>
        </p:txBody>
      </p:sp>
      <p:sp>
        <p:nvSpPr>
          <p:cNvPr id="16" name="矩形 2"/>
          <p:cNvSpPr>
            <a:spLocks noChangeArrowheads="1"/>
          </p:cNvSpPr>
          <p:nvPr/>
        </p:nvSpPr>
        <p:spPr bwMode="auto">
          <a:xfrm>
            <a:off x="0"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dirty="0">
              <a:solidFill>
                <a:srgbClr val="FFFFFF"/>
              </a:solidFill>
              <a:latin typeface="黑体" panose="02010609060101010101" pitchFamily="49" charset="-122"/>
              <a:ea typeface="黑体" panose="02010609060101010101" pitchFamily="49" charset="-122"/>
            </a:endParaRPr>
          </a:p>
        </p:txBody>
      </p:sp>
      <p:sp>
        <p:nvSpPr>
          <p:cNvPr id="17"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dirty="0">
              <a:solidFill>
                <a:srgbClr val="FFFFFF"/>
              </a:solidFill>
              <a:latin typeface="黑体" panose="02010609060101010101" pitchFamily="49" charset="-122"/>
              <a:ea typeface="黑体" panose="02010609060101010101" pitchFamily="49" charset="-122"/>
            </a:endParaRPr>
          </a:p>
        </p:txBody>
      </p:sp>
      <p:pic>
        <p:nvPicPr>
          <p:cNvPr id="13" name="Picture 5"/>
          <p:cNvPicPr>
            <a:picLocks noChangeAspect="1" noChangeArrowheads="1"/>
          </p:cNvPicPr>
          <p:nvPr/>
        </p:nvPicPr>
        <p:blipFill>
          <a:blip r:embed="rId1"/>
          <a:srcRect/>
          <a:stretch>
            <a:fillRect/>
          </a:stretch>
        </p:blipFill>
        <p:spPr bwMode="auto">
          <a:xfrm>
            <a:off x="7642225" y="0"/>
            <a:ext cx="1512888" cy="258763"/>
          </a:xfrm>
          <a:prstGeom prst="rect">
            <a:avLst/>
          </a:prstGeom>
          <a:noFill/>
          <a:ln w="9525">
            <a:noFill/>
            <a:miter lim="800000"/>
            <a:headEnd/>
            <a:tailEnd/>
          </a:ln>
        </p:spPr>
      </p:pic>
      <p:pic>
        <p:nvPicPr>
          <p:cNvPr id="2" name="图片 1"/>
          <p:cNvPicPr>
            <a:picLocks noChangeAspect="1"/>
          </p:cNvPicPr>
          <p:nvPr/>
        </p:nvPicPr>
        <p:blipFill>
          <a:blip r:embed="rId2" cstate="print"/>
          <a:stretch>
            <a:fillRect/>
          </a:stretch>
        </p:blipFill>
        <p:spPr>
          <a:xfrm>
            <a:off x="234795" y="1010011"/>
            <a:ext cx="3268289" cy="1927283"/>
          </a:xfrm>
          <a:prstGeom prst="rect">
            <a:avLst/>
          </a:prstGeom>
        </p:spPr>
      </p:pic>
      <p:sp>
        <p:nvSpPr>
          <p:cNvPr id="5" name="文本框 4"/>
          <p:cNvSpPr txBox="1"/>
          <p:nvPr/>
        </p:nvSpPr>
        <p:spPr>
          <a:xfrm>
            <a:off x="428149" y="3290888"/>
            <a:ext cx="7801451" cy="1476375"/>
          </a:xfrm>
          <a:prstGeom prst="rect">
            <a:avLst/>
          </a:prstGeom>
          <a:noFill/>
        </p:spPr>
        <p:txBody>
          <a:bodyPr wrap="square" rtlCol="0" anchor="t">
            <a:spAutoFit/>
          </a:bodyPr>
          <a:p>
            <a:pPr lvl="0" indent="0">
              <a:lnSpc>
                <a:spcPct val="120000"/>
              </a:lnSpc>
              <a:buFont typeface="Wingdings" panose="05000000000000000000" pitchFamily="2" charset="2"/>
              <a:buNone/>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目标散射特性测试紧缩场</a:t>
            </a:r>
            <a:endPar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endParaRPr>
          </a:p>
          <a:p>
            <a:pPr marL="285750" lvl="0" indent="-285750">
              <a:lnSpc>
                <a:spcPct val="120000"/>
              </a:lnSpc>
              <a:buFont typeface="Wingdings" panose="05000000000000000000" pitchFamily="2" charset="2"/>
              <a:buChar char="Ø"/>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频率范围：0.3~40GHz；</a:t>
            </a:r>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a:p>
            <a:pPr marL="285750" lvl="0" indent="-285750" algn="l">
              <a:lnSpc>
                <a:spcPct val="120000"/>
              </a:lnSpc>
              <a:buFont typeface="Wingdings" panose="05000000000000000000" pitchFamily="2" charset="2"/>
              <a:buChar char="Ø"/>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静区尺寸： 7.0m；</a:t>
            </a:r>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a:p>
            <a:pPr marL="285750" lvl="0" indent="-285750">
              <a:lnSpc>
                <a:spcPct val="120000"/>
              </a:lnSpc>
              <a:buFont typeface="Wingdings" panose="05000000000000000000" pitchFamily="2" charset="2"/>
              <a:buChar char="Ø"/>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测试精度：</a:t>
            </a:r>
            <a:r>
              <a:rPr lang="en-US" altLang="zh-CN" sz="1500" dirty="0">
                <a:solidFill>
                  <a:schemeClr val="bg1">
                    <a:lumMod val="95000"/>
                  </a:schemeClr>
                </a:solidFill>
                <a:latin typeface="微软雅黑" panose="020B0503020204020204" pitchFamily="34" charset="-122"/>
                <a:ea typeface="微软雅黑" panose="020B0503020204020204" pitchFamily="34" charset="-122"/>
                <a:sym typeface="+mn-ea"/>
              </a:rPr>
              <a:t>-50dBsm </a:t>
            </a: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a:t>
            </a:r>
            <a:r>
              <a:rPr lang="en-US" altLang="zh-CN" sz="1500" dirty="0">
                <a:solidFill>
                  <a:schemeClr val="bg1">
                    <a:lumMod val="95000"/>
                  </a:schemeClr>
                </a:solidFill>
                <a:latin typeface="微软雅黑" panose="020B0503020204020204" pitchFamily="34" charset="-122"/>
                <a:ea typeface="微软雅黑" panose="020B0503020204020204" pitchFamily="34" charset="-122"/>
                <a:sym typeface="+mn-ea"/>
              </a:rPr>
              <a:t>1dBsm</a:t>
            </a: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a:t>
            </a:r>
            <a:endPar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endParaRPr>
          </a:p>
          <a:p>
            <a:pPr marL="285750" lvl="0" indent="-285750">
              <a:lnSpc>
                <a:spcPct val="120000"/>
              </a:lnSpc>
              <a:buFont typeface="Wingdings" panose="05000000000000000000" pitchFamily="2" charset="2"/>
              <a:buChar char="Ø"/>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测试功能：能满足转角扫频RCS测试、目标高分辨成像测试、材料反射率测试等</a:t>
            </a:r>
            <a:endPar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endParaRPr>
          </a:p>
        </p:txBody>
      </p:sp>
      <p:sp>
        <p:nvSpPr>
          <p:cNvPr id="9" name="爆炸形 1 8"/>
          <p:cNvSpPr/>
          <p:nvPr/>
        </p:nvSpPr>
        <p:spPr>
          <a:xfrm rot="20880000">
            <a:off x="2396490" y="2224564"/>
            <a:ext cx="2154555" cy="1292543"/>
          </a:xfrm>
          <a:prstGeom prst="irregularSeal1">
            <a:avLst/>
          </a:prstGeom>
        </p:spPr>
        <p:style>
          <a:lnRef idx="3">
            <a:schemeClr val="lt1"/>
          </a:lnRef>
          <a:fillRef idx="1">
            <a:schemeClr val="accent2"/>
          </a:fillRef>
          <a:effectRef idx="1">
            <a:schemeClr val="accent2"/>
          </a:effectRef>
          <a:fontRef idx="minor">
            <a:schemeClr val="lt1"/>
          </a:fontRef>
        </p:style>
        <p:txBody>
          <a:bodyPr rtlCol="0" anchor="ctr"/>
          <a:p>
            <a:pPr algn="ctr"/>
            <a:endParaRPr lang="zh-CN" altLang="en-US" sz="1600"/>
          </a:p>
          <a:p>
            <a:pPr algn="ctr"/>
            <a:r>
              <a:rPr lang="zh-CN" altLang="en-US" sz="1600" b="1"/>
              <a:t>超高精度</a:t>
            </a:r>
            <a:endParaRPr lang="zh-CN" altLang="en-US" sz="1600"/>
          </a:p>
          <a:p>
            <a:pPr algn="ctr"/>
            <a:r>
              <a:rPr lang="zh-CN" altLang="en-US" sz="1600" b="1"/>
              <a:t>超高效率</a:t>
            </a:r>
            <a:endParaRPr lang="zh-CN" altLang="en-US" sz="1600"/>
          </a:p>
          <a:p>
            <a:pPr algn="ctr"/>
            <a:endParaRPr lang="zh-CN" altLang="en-US" sz="1600"/>
          </a:p>
        </p:txBody>
      </p:sp>
      <p:pic>
        <p:nvPicPr>
          <p:cNvPr id="14" name="图片 13"/>
          <p:cNvPicPr>
            <a:picLocks noChangeAspect="1"/>
          </p:cNvPicPr>
          <p:nvPr/>
        </p:nvPicPr>
        <p:blipFill>
          <a:blip r:embed="rId3"/>
          <a:stretch>
            <a:fillRect/>
          </a:stretch>
        </p:blipFill>
        <p:spPr>
          <a:xfrm>
            <a:off x="5246846" y="879634"/>
            <a:ext cx="3245168" cy="1523524"/>
          </a:xfrm>
          <a:prstGeom prst="rect">
            <a:avLst/>
          </a:prstGeom>
        </p:spPr>
      </p:pic>
      <p:pic>
        <p:nvPicPr>
          <p:cNvPr id="15" name="图片 14"/>
          <p:cNvPicPr>
            <a:picLocks noChangeAspect="1"/>
          </p:cNvPicPr>
          <p:nvPr/>
        </p:nvPicPr>
        <p:blipFill>
          <a:blip r:embed="rId4"/>
          <a:stretch>
            <a:fillRect/>
          </a:stretch>
        </p:blipFill>
        <p:spPr>
          <a:xfrm>
            <a:off x="5247323" y="2452688"/>
            <a:ext cx="3244691" cy="1638300"/>
          </a:xfrm>
          <a:prstGeom prst="rect">
            <a:avLst/>
          </a:prstGeom>
        </p:spPr>
      </p:pic>
      <p:sp>
        <p:nvSpPr>
          <p:cNvPr id="19" name="文本框 18"/>
          <p:cNvSpPr txBox="1"/>
          <p:nvPr/>
        </p:nvSpPr>
        <p:spPr>
          <a:xfrm>
            <a:off x="5246846" y="3607118"/>
            <a:ext cx="817721" cy="575945"/>
          </a:xfrm>
          <a:prstGeom prst="rect">
            <a:avLst/>
          </a:prstGeom>
          <a:noFill/>
        </p:spPr>
        <p:txBody>
          <a:bodyPr wrap="square" rtlCol="0">
            <a:spAutoFit/>
          </a:bodyPr>
          <a:p>
            <a:r>
              <a:rPr lang="en-US" altLang="zh-CN" sz="1050"/>
              <a:t>RCS</a:t>
            </a:r>
            <a:endParaRPr lang="en-US" altLang="zh-CN" sz="1050"/>
          </a:p>
          <a:p>
            <a:r>
              <a:rPr lang="zh-CN" altLang="en-US" sz="1050"/>
              <a:t>二维成像图</a:t>
            </a:r>
            <a:endParaRPr lang="zh-CN" altLang="en-US" sz="105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27"/>
          <p:cNvSpPr>
            <a:spLocks noChangeArrowheads="1"/>
          </p:cNvSpPr>
          <p:nvPr/>
        </p:nvSpPr>
        <p:spPr bwMode="auto">
          <a:xfrm>
            <a:off x="357188" y="157163"/>
            <a:ext cx="7872413"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defTabSz="914400"/>
            <a:r>
              <a:rPr lang="zh-CN" altLang="en-US" sz="2400" b="1" dirty="0">
                <a:solidFill>
                  <a:srgbClr val="FFFFFF"/>
                </a:solidFill>
                <a:latin typeface="微软雅黑" panose="020B0503020204020204" pitchFamily="34" charset="-122"/>
                <a:ea typeface="微软雅黑" panose="020B0503020204020204" pitchFamily="34" charset="-122"/>
                <a:sym typeface="+mn-ea"/>
              </a:rPr>
              <a:t>电磁测量检测</a:t>
            </a:r>
            <a:r>
              <a:rPr lang="zh-CN" altLang="en-US" sz="2400" b="1" dirty="0">
                <a:solidFill>
                  <a:srgbClr val="FFFFFF"/>
                </a:solidFill>
                <a:latin typeface="微软雅黑" panose="020B0503020204020204" pitchFamily="34" charset="-122"/>
                <a:ea typeface="微软雅黑" panose="020B0503020204020204" pitchFamily="34" charset="-122"/>
              </a:rPr>
              <a:t>联系方式</a:t>
            </a:r>
            <a:endParaRPr lang="zh-CN" sz="2800" b="1" dirty="0">
              <a:solidFill>
                <a:srgbClr val="FFFFFF"/>
              </a:solidFill>
              <a:latin typeface="微软雅黑" panose="020B0503020204020204" pitchFamily="34" charset="-122"/>
              <a:ea typeface="微软雅黑" panose="020B0503020204020204" pitchFamily="34" charset="-122"/>
            </a:endParaRPr>
          </a:p>
        </p:txBody>
      </p:sp>
      <p:sp>
        <p:nvSpPr>
          <p:cNvPr id="16" name="矩形 2"/>
          <p:cNvSpPr>
            <a:spLocks noChangeArrowheads="1"/>
          </p:cNvSpPr>
          <p:nvPr/>
        </p:nvSpPr>
        <p:spPr bwMode="auto">
          <a:xfrm>
            <a:off x="0"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dirty="0">
              <a:solidFill>
                <a:srgbClr val="FFFFFF"/>
              </a:solidFill>
              <a:latin typeface="黑体" panose="02010609060101010101" pitchFamily="49" charset="-122"/>
              <a:ea typeface="黑体" panose="02010609060101010101" pitchFamily="49" charset="-122"/>
            </a:endParaRPr>
          </a:p>
        </p:txBody>
      </p:sp>
      <p:sp>
        <p:nvSpPr>
          <p:cNvPr id="17"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dirty="0">
              <a:solidFill>
                <a:srgbClr val="FFFFFF"/>
              </a:solidFill>
              <a:latin typeface="黑体" panose="02010609060101010101" pitchFamily="49" charset="-122"/>
              <a:ea typeface="黑体" panose="02010609060101010101" pitchFamily="49" charset="-122"/>
            </a:endParaRPr>
          </a:p>
        </p:txBody>
      </p:sp>
      <p:pic>
        <p:nvPicPr>
          <p:cNvPr id="13" name="Picture 5"/>
          <p:cNvPicPr>
            <a:picLocks noChangeAspect="1" noChangeArrowheads="1"/>
          </p:cNvPicPr>
          <p:nvPr/>
        </p:nvPicPr>
        <p:blipFill>
          <a:blip r:embed="rId1"/>
          <a:srcRect/>
          <a:stretch>
            <a:fillRect/>
          </a:stretch>
        </p:blipFill>
        <p:spPr bwMode="auto">
          <a:xfrm>
            <a:off x="7642225" y="0"/>
            <a:ext cx="1512888" cy="258763"/>
          </a:xfrm>
          <a:prstGeom prst="rect">
            <a:avLst/>
          </a:prstGeom>
          <a:noFill/>
          <a:ln w="9525">
            <a:noFill/>
            <a:miter lim="800000"/>
            <a:headEnd/>
            <a:tailEnd/>
          </a:ln>
        </p:spPr>
      </p:pic>
      <p:sp>
        <p:nvSpPr>
          <p:cNvPr id="7" name="文本框 6"/>
          <p:cNvSpPr txBox="1"/>
          <p:nvPr/>
        </p:nvSpPr>
        <p:spPr>
          <a:xfrm>
            <a:off x="464344" y="3838575"/>
            <a:ext cx="8215313" cy="1198880"/>
          </a:xfrm>
          <a:prstGeom prst="rect">
            <a:avLst/>
          </a:prstGeom>
          <a:noFill/>
        </p:spPr>
        <p:txBody>
          <a:bodyPr wrap="square" rtlCol="0" anchor="t">
            <a:spAutoFit/>
          </a:bodyPr>
          <a:p>
            <a:pPr lvl="0" indent="0" algn="ctr">
              <a:lnSpc>
                <a:spcPct val="120000"/>
              </a:lnSpc>
              <a:buFont typeface="Wingdings" panose="05000000000000000000" pitchFamily="2" charset="2"/>
              <a:buNone/>
            </a:pP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联系电话：0755-86329078</a:t>
            </a:r>
            <a:endParaRPr lang="zh-CN" altLang="en-US" sz="1800" dirty="0">
              <a:solidFill>
                <a:schemeClr val="bg1">
                  <a:lumMod val="95000"/>
                </a:schemeClr>
              </a:solidFill>
              <a:latin typeface="微软雅黑" panose="020B0503020204020204" pitchFamily="34" charset="-122"/>
              <a:ea typeface="微软雅黑" panose="020B0503020204020204" pitchFamily="34" charset="-122"/>
              <a:sym typeface="+mn-ea"/>
            </a:endParaRPr>
          </a:p>
          <a:p>
            <a:pPr lvl="0" indent="0" algn="ctr">
              <a:lnSpc>
                <a:spcPct val="120000"/>
              </a:lnSpc>
              <a:buFont typeface="Wingdings" panose="05000000000000000000" pitchFamily="2" charset="2"/>
              <a:buNone/>
            </a:pPr>
            <a:r>
              <a:rPr lang="en-US" altLang="zh-CN" sz="1500" dirty="0">
                <a:solidFill>
                  <a:schemeClr val="bg1">
                    <a:lumMod val="95000"/>
                  </a:schemeClr>
                </a:solidFill>
                <a:latin typeface="微软雅黑" panose="020B0503020204020204" pitchFamily="34" charset="-122"/>
                <a:ea typeface="微软雅黑" panose="020B0503020204020204" pitchFamily="34" charset="-122"/>
                <a:sym typeface="+mn-ea"/>
              </a:rPr>
              <a:t>联系人：杨先生-18948714678</a:t>
            </a:r>
            <a:endParaRPr lang="en-US" altLang="zh-CN" sz="1500" dirty="0">
              <a:solidFill>
                <a:schemeClr val="bg1">
                  <a:lumMod val="95000"/>
                </a:schemeClr>
              </a:solidFill>
              <a:latin typeface="微软雅黑" panose="020B0503020204020204" pitchFamily="34" charset="-122"/>
              <a:ea typeface="微软雅黑" panose="020B0503020204020204" pitchFamily="34" charset="-122"/>
              <a:sym typeface="+mn-ea"/>
            </a:endParaRPr>
          </a:p>
          <a:p>
            <a:pPr lvl="0" indent="0" algn="ctr">
              <a:lnSpc>
                <a:spcPct val="120000"/>
              </a:lnSpc>
              <a:buFont typeface="Wingdings" panose="05000000000000000000" pitchFamily="2" charset="2"/>
              <a:buNone/>
            </a:pPr>
            <a:r>
              <a:rPr lang="en-US" altLang="zh-CN" sz="1500" dirty="0">
                <a:solidFill>
                  <a:schemeClr val="bg1">
                    <a:lumMod val="95000"/>
                  </a:schemeClr>
                </a:solidFill>
                <a:latin typeface="微软雅黑" panose="020B0503020204020204" pitchFamily="34" charset="-122"/>
                <a:ea typeface="微软雅黑" panose="020B0503020204020204" pitchFamily="34" charset="-122"/>
                <a:sym typeface="+mn-ea"/>
              </a:rPr>
              <a:t>邮箱：MTM-test@kuang-chi.com</a:t>
            </a:r>
            <a:endParaRPr lang="en-US" altLang="zh-CN" sz="1500" dirty="0">
              <a:solidFill>
                <a:schemeClr val="bg1">
                  <a:lumMod val="95000"/>
                </a:schemeClr>
              </a:solidFill>
              <a:latin typeface="微软雅黑" panose="020B0503020204020204" pitchFamily="34" charset="-122"/>
              <a:ea typeface="微软雅黑" panose="020B0503020204020204" pitchFamily="34" charset="-122"/>
              <a:sym typeface="+mn-ea"/>
            </a:endParaRPr>
          </a:p>
          <a:p>
            <a:pPr lvl="0" indent="0" algn="ctr">
              <a:lnSpc>
                <a:spcPct val="120000"/>
              </a:lnSpc>
              <a:buFont typeface="Wingdings" panose="05000000000000000000" pitchFamily="2" charset="2"/>
              <a:buNone/>
            </a:pPr>
            <a:r>
              <a:rPr lang="en-US" altLang="zh-CN" sz="1500" dirty="0">
                <a:solidFill>
                  <a:schemeClr val="bg1">
                    <a:lumMod val="95000"/>
                  </a:schemeClr>
                </a:solidFill>
                <a:latin typeface="微软雅黑" panose="020B0503020204020204" pitchFamily="34" charset="-122"/>
                <a:ea typeface="微软雅黑" panose="020B0503020204020204" pitchFamily="34" charset="-122"/>
                <a:sym typeface="+mn-ea"/>
              </a:rPr>
              <a:t>地址：深圳市南山区高新中一道9号软件大厦 </a:t>
            </a:r>
            <a:endParaRPr lang="zh-CN" altLang="en-US" sz="1800" dirty="0">
              <a:solidFill>
                <a:schemeClr val="bg1">
                  <a:lumMod val="95000"/>
                </a:schemeClr>
              </a:solidFill>
              <a:latin typeface="微软雅黑" panose="020B0503020204020204" pitchFamily="34" charset="-122"/>
              <a:ea typeface="微软雅黑" panose="020B0503020204020204" pitchFamily="34" charset="-122"/>
              <a:sym typeface="+mn-ea"/>
            </a:endParaRPr>
          </a:p>
        </p:txBody>
      </p:sp>
      <p:pic>
        <p:nvPicPr>
          <p:cNvPr id="2" name="图片 1" descr="qrcode_for_gh_01fe2aa9dad0_430"/>
          <p:cNvPicPr>
            <a:picLocks noChangeAspect="1"/>
          </p:cNvPicPr>
          <p:nvPr/>
        </p:nvPicPr>
        <p:blipFill>
          <a:blip r:embed="rId2"/>
          <a:stretch>
            <a:fillRect/>
          </a:stretch>
        </p:blipFill>
        <p:spPr>
          <a:xfrm>
            <a:off x="3107055" y="1065530"/>
            <a:ext cx="2724150" cy="2724150"/>
          </a:xfrm>
          <a:prstGeom prst="rect">
            <a:avLst/>
          </a:prstGeom>
        </p:spPr>
      </p:pic>
      <p:sp>
        <p:nvSpPr>
          <p:cNvPr id="3" name="文本框 2"/>
          <p:cNvSpPr txBox="1"/>
          <p:nvPr/>
        </p:nvSpPr>
        <p:spPr>
          <a:xfrm>
            <a:off x="5883910" y="3467735"/>
            <a:ext cx="2407285" cy="321945"/>
          </a:xfrm>
          <a:prstGeom prst="rect">
            <a:avLst/>
          </a:prstGeom>
          <a:noFill/>
        </p:spPr>
        <p:txBody>
          <a:bodyPr wrap="square" rtlCol="0" anchor="t">
            <a:spAutoFit/>
          </a:bodyPr>
          <a:p>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深度创新</a:t>
            </a:r>
            <a:r>
              <a:rPr lang="en-US" altLang="zh-CN" sz="1500" dirty="0">
                <a:solidFill>
                  <a:schemeClr val="bg1">
                    <a:lumMod val="95000"/>
                  </a:schemeClr>
                </a:solidFill>
                <a:latin typeface="微软雅黑" panose="020B0503020204020204" pitchFamily="34" charset="-122"/>
                <a:ea typeface="微软雅黑" panose="020B0503020204020204" pitchFamily="34" charset="-122"/>
                <a:sym typeface="+mn-ea"/>
              </a:rPr>
              <a:t>-</a:t>
            </a: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电磁检测</a:t>
            </a:r>
            <a:r>
              <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rPr>
              <a:t>服务</a:t>
            </a:r>
            <a:endParaRPr lang="zh-CN" altLang="en-US" sz="1500" dirty="0">
              <a:solidFill>
                <a:schemeClr val="bg1">
                  <a:lumMod val="9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a:xfrm>
            <a:off x="636588" y="84138"/>
            <a:ext cx="5435600" cy="665162"/>
          </a:xfrm>
        </p:spPr>
        <p:txBody>
          <a:bodyPr vert="horz" wrap="square" lIns="91440" tIns="45720" rIns="91440" bIns="45720" anchor="ctr" anchorCtr="0"/>
          <a:p>
            <a:pPr eaLnBrk="1" hangingPunct="1"/>
            <a:r>
              <a:rPr lang="zh-CN" altLang="en-US" b="1" dirty="0">
                <a:solidFill>
                  <a:srgbClr val="FFC000"/>
                </a:solidFill>
                <a:latin typeface="微软雅黑" panose="020B0503020204020204" pitchFamily="34" charset="-122"/>
                <a:ea typeface="微软雅黑" panose="020B0503020204020204" pitchFamily="34" charset="-122"/>
              </a:rPr>
              <a:t>岗位招聘</a:t>
            </a:r>
            <a:endParaRPr lang="zh-CN" altLang="en-US" b="1" dirty="0">
              <a:solidFill>
                <a:srgbClr val="FFC000"/>
              </a:solidFill>
              <a:latin typeface="微软雅黑" panose="020B0503020204020204" pitchFamily="34" charset="-122"/>
              <a:ea typeface="微软雅黑" panose="020B0503020204020204" pitchFamily="34" charset="-122"/>
            </a:endParaRPr>
          </a:p>
        </p:txBody>
      </p:sp>
      <p:pic>
        <p:nvPicPr>
          <p:cNvPr id="22533" name="Picture 5"/>
          <p:cNvPicPr>
            <a:picLocks noChangeAspect="1" noChangeArrowheads="1"/>
          </p:cNvPicPr>
          <p:nvPr>
            <p:custDataLst>
              <p:tags r:id="rId1"/>
            </p:custDataLst>
          </p:nvPr>
        </p:nvPicPr>
        <p:blipFill>
          <a:blip r:embed="rId2"/>
          <a:srcRect/>
          <a:stretch>
            <a:fillRect/>
          </a:stretch>
        </p:blipFill>
        <p:spPr bwMode="auto">
          <a:xfrm>
            <a:off x="7642225" y="0"/>
            <a:ext cx="1512888" cy="258763"/>
          </a:xfrm>
          <a:prstGeom prst="rect">
            <a:avLst/>
          </a:prstGeom>
          <a:noFill/>
          <a:ln w="9525">
            <a:noFill/>
            <a:miter lim="800000"/>
            <a:headEnd/>
            <a:tailEnd/>
          </a:ln>
        </p:spPr>
      </p:pic>
      <p:sp>
        <p:nvSpPr>
          <p:cNvPr id="18" name="矩形 43"/>
          <p:cNvSpPr>
            <a:spLocks noChangeArrowheads="1"/>
          </p:cNvSpPr>
          <p:nvPr>
            <p:custDataLst>
              <p:tags r:id="rId3"/>
            </p:custDataLst>
          </p:nvPr>
        </p:nvSpPr>
        <p:spPr bwMode="auto">
          <a:xfrm>
            <a:off x="518795" y="1889125"/>
            <a:ext cx="4304030" cy="1898650"/>
          </a:xfrm>
          <a:prstGeom prst="rect">
            <a:avLst/>
          </a:prstGeom>
          <a:noFill/>
          <a:ln w="9525">
            <a:noFill/>
            <a:miter lim="800000"/>
          </a:ln>
        </p:spPr>
        <p:txBody>
          <a:bodyPr wrap="square">
            <a:noAutofit/>
          </a:bodyPr>
          <a:p>
            <a:pPr>
              <a:defRPr/>
            </a:pPr>
            <a:r>
              <a:rPr lang="zh-CN" altLang="en-US" sz="3200" b="1" noProof="1">
                <a:solidFill>
                  <a:schemeClr val="bg1"/>
                </a:solidFill>
                <a:latin typeface="微软雅黑" panose="020B0503020204020204" pitchFamily="34" charset="-122"/>
                <a:ea typeface="微软雅黑" panose="020B0503020204020204" pitchFamily="34" charset="-122"/>
              </a:rPr>
              <a:t>欢迎青年才俊加入</a:t>
            </a:r>
            <a:r>
              <a:rPr lang="zh-CN" altLang="en-US" sz="3200" b="1" noProof="1">
                <a:solidFill>
                  <a:schemeClr val="bg1"/>
                </a:solidFill>
                <a:latin typeface="微软雅黑" panose="020B0503020204020204" pitchFamily="34" charset="-122"/>
                <a:ea typeface="微软雅黑" panose="020B0503020204020204" pitchFamily="34" charset="-122"/>
              </a:rPr>
              <a:t>光启</a:t>
            </a:r>
            <a:endParaRPr lang="zh-CN" altLang="en-US" sz="3200" b="1" noProof="1">
              <a:solidFill>
                <a:schemeClr val="bg1"/>
              </a:solidFill>
              <a:latin typeface="微软雅黑" panose="020B0503020204020204" pitchFamily="34" charset="-122"/>
              <a:ea typeface="微软雅黑" panose="020B0503020204020204" pitchFamily="34" charset="-122"/>
            </a:endParaRPr>
          </a:p>
          <a:p>
            <a:pPr>
              <a:defRPr/>
            </a:pPr>
            <a:r>
              <a:rPr lang="zh-CN" altLang="en-US" sz="3200" b="1" noProof="1">
                <a:solidFill>
                  <a:schemeClr val="bg1"/>
                </a:solidFill>
                <a:latin typeface="微软雅黑" panose="020B0503020204020204" pitchFamily="34" charset="-122"/>
                <a:ea typeface="微软雅黑" panose="020B0503020204020204" pitchFamily="34" charset="-122"/>
              </a:rPr>
              <a:t>为我国超材料产业做出</a:t>
            </a:r>
            <a:r>
              <a:rPr lang="zh-CN" altLang="en-US" sz="3200" b="1" noProof="1">
                <a:solidFill>
                  <a:schemeClr val="bg1"/>
                </a:solidFill>
                <a:latin typeface="微软雅黑" panose="020B0503020204020204" pitchFamily="34" charset="-122"/>
                <a:ea typeface="微软雅黑" panose="020B0503020204020204" pitchFamily="34" charset="-122"/>
              </a:rPr>
              <a:t>贡献</a:t>
            </a:r>
            <a:endParaRPr lang="zh-CN" altLang="en-US" sz="3200" b="1" noProof="1">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5107305" y="1079500"/>
            <a:ext cx="3284220" cy="33070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custDataLst>
              <p:tags r:id="rId1"/>
            </p:custDataLst>
          </p:nvPr>
        </p:nvSpPr>
        <p:spPr>
          <a:xfrm>
            <a:off x="3756528" y="1172609"/>
            <a:ext cx="1193902" cy="437515"/>
          </a:xfrm>
          <a:prstGeom prst="rect">
            <a:avLst/>
          </a:prstGeom>
          <a:noFill/>
        </p:spPr>
        <p:txBody>
          <a:bodyPr wrap="square" rtlCol="0" anchor="t">
            <a:spAutoFit/>
          </a:bodyPr>
          <a:p>
            <a:pPr algn="ctr" defTabSz="913765">
              <a:lnSpc>
                <a:spcPct val="125000"/>
              </a:lnSpc>
              <a:buNone/>
            </a:pPr>
            <a:r>
              <a:rPr lang="zh-CN" altLang="en-US" sz="1800" dirty="0" smtClean="0">
                <a:solidFill>
                  <a:schemeClr val="bg1"/>
                </a:solidFill>
                <a:latin typeface="微软雅黑" panose="020B0503020204020204" pitchFamily="34" charset="-122"/>
                <a:ea typeface="微软雅黑" panose="020B0503020204020204" pitchFamily="34" charset="-122"/>
              </a:rPr>
              <a:t>光启使命</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custDataLst>
              <p:tags r:id="rId2"/>
            </p:custDataLst>
          </p:nvPr>
        </p:nvSpPr>
        <p:spPr>
          <a:xfrm>
            <a:off x="3591479" y="3397912"/>
            <a:ext cx="1524000" cy="437515"/>
          </a:xfrm>
          <a:prstGeom prst="rect">
            <a:avLst/>
          </a:prstGeom>
        </p:spPr>
        <p:txBody>
          <a:bodyPr wrap="square">
            <a:spAutoFit/>
          </a:bodyPr>
          <a:p>
            <a:pPr algn="ctr">
              <a:lnSpc>
                <a:spcPct val="125000"/>
              </a:lnSpc>
            </a:pPr>
            <a:r>
              <a:rPr lang="zh-CN" altLang="en-US" sz="1800" dirty="0">
                <a:solidFill>
                  <a:schemeClr val="bg1"/>
                </a:solidFill>
                <a:latin typeface="微软雅黑" panose="020B0503020204020204" pitchFamily="34" charset="-122"/>
                <a:ea typeface="微软雅黑" panose="020B0503020204020204" pitchFamily="34" charset="-122"/>
              </a:rPr>
              <a:t>光启人精神</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custDataLst>
              <p:tags r:id="rId3"/>
            </p:custDataLst>
          </p:nvPr>
        </p:nvSpPr>
        <p:spPr>
          <a:xfrm>
            <a:off x="2529274" y="3721205"/>
            <a:ext cx="3648410" cy="553085"/>
          </a:xfrm>
          <a:prstGeom prst="rect">
            <a:avLst/>
          </a:prstGeom>
        </p:spPr>
        <p:txBody>
          <a:bodyPr wrap="square">
            <a:spAutoFit/>
          </a:bodyPr>
          <a:p>
            <a:pPr algn="dist">
              <a:lnSpc>
                <a:spcPct val="125000"/>
              </a:lnSpc>
            </a:pPr>
            <a:r>
              <a:rPr lang="zh-CN" altLang="en-US" sz="2400" b="1" dirty="0">
                <a:gradFill>
                  <a:gsLst>
                    <a:gs pos="0">
                      <a:srgbClr val="FEF4CE"/>
                    </a:gs>
                    <a:gs pos="80000">
                      <a:srgbClr val="E6D36E"/>
                    </a:gs>
                  </a:gsLst>
                  <a:lin ang="5400000" scaled="0"/>
                </a:gradFill>
                <a:latin typeface="微软雅黑" panose="020B0503020204020204" pitchFamily="34" charset="-122"/>
                <a:ea typeface="微软雅黑" panose="020B0503020204020204" pitchFamily="34" charset="-122"/>
                <a:sym typeface="+mn-ea"/>
              </a:rPr>
              <a:t>能吃苦、能打仗、能坚持</a:t>
            </a:r>
            <a:endParaRPr lang="zh-CN" altLang="en-US" sz="2400" b="1" dirty="0">
              <a:gradFill>
                <a:gsLst>
                  <a:gs pos="0">
                    <a:srgbClr val="FEF4CE"/>
                  </a:gs>
                  <a:gs pos="80000">
                    <a:srgbClr val="E6D36E"/>
                  </a:gs>
                </a:gsLst>
                <a:lin ang="5400000" scaled="0"/>
              </a:gra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2529205" y="1515745"/>
            <a:ext cx="3945890" cy="1842770"/>
          </a:xfrm>
          <a:prstGeom prst="rect">
            <a:avLst/>
          </a:prstGeom>
        </p:spPr>
      </p:pic>
      <p:pic>
        <p:nvPicPr>
          <p:cNvPr id="22533" name="Picture 5"/>
          <p:cNvPicPr>
            <a:picLocks noChangeAspect="1" noChangeArrowheads="1"/>
          </p:cNvPicPr>
          <p:nvPr>
            <p:custDataLst>
              <p:tags r:id="rId6"/>
            </p:custDataLst>
          </p:nvPr>
        </p:nvPicPr>
        <p:blipFill>
          <a:blip r:embed="rId7"/>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超材料的定义</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 name="内容占位符 4"/>
          <p:cNvSpPr txBox="1"/>
          <p:nvPr>
            <p:custDataLst>
              <p:tags r:id="rId1"/>
            </p:custDataLst>
          </p:nvPr>
        </p:nvSpPr>
        <p:spPr>
          <a:xfrm>
            <a:off x="303213" y="884238"/>
            <a:ext cx="8156575" cy="1562100"/>
          </a:xfrm>
          <a:prstGeom prst="rect">
            <a:avLst/>
          </a:prstGeom>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00405"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ts val="3000"/>
              </a:lnSpc>
              <a:spcBef>
                <a:spcPts val="50"/>
              </a:spcBef>
              <a:spcAft>
                <a:spcPts val="50"/>
              </a:spcAft>
              <a:buClrTx/>
              <a:buSzTx/>
              <a:buFont typeface="Wingdings" panose="05000000000000000000" pitchFamily="2" charset="2"/>
              <a:buChar char="n"/>
              <a:defRPr/>
            </a:pPr>
            <a:r>
              <a:rPr kumimoji="0" lang="zh-CN" altLang="en-US"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一种特种复合材料或结构，通过对材料关键物理尺寸上进行有序结构设计，使其获得常规材料所不具备的超常物理性质。</a:t>
            </a:r>
            <a:endParaRPr kumimoji="0" lang="en-US" altLang="zh-CN" sz="2000" b="1"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ts val="3000"/>
              </a:lnSpc>
              <a:spcBef>
                <a:spcPts val="50"/>
              </a:spcBef>
              <a:spcAft>
                <a:spcPts val="50"/>
              </a:spcAft>
              <a:buClrTx/>
              <a:buSzTx/>
              <a:buFont typeface="Arial" panose="020B0604020202020204" pitchFamily="34" charset="0"/>
              <a:buNone/>
              <a:defRPr/>
            </a:pPr>
            <a:endParaRPr kumimoji="0" lang="en-US" altLang="zh-CN" sz="1600" b="0" i="0" u="none" strike="noStrike" kern="1200" cap="none" spc="0" normalizeH="0" baseline="0" noProof="0" smtClean="0">
              <a:ln>
                <a:noFill/>
              </a:ln>
              <a:solidFill>
                <a:schemeClr val="bg1"/>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
        <p:nvSpPr>
          <p:cNvPr id="13315" name="文本框 5"/>
          <p:cNvSpPr txBox="1"/>
          <p:nvPr>
            <p:custDataLst>
              <p:tags r:id="rId2"/>
            </p:custDataLst>
          </p:nvPr>
        </p:nvSpPr>
        <p:spPr>
          <a:xfrm>
            <a:off x="5424488" y="1665288"/>
            <a:ext cx="3398837" cy="338137"/>
          </a:xfrm>
          <a:prstGeom prst="rect">
            <a:avLst/>
          </a:prstGeom>
          <a:noFill/>
          <a:ln w="9525">
            <a:noFill/>
          </a:ln>
        </p:spPr>
        <p:txBody>
          <a:bodyPr wrap="none" anchor="t" anchorCtr="0">
            <a:spAutoFit/>
          </a:bodyPr>
          <a:p>
            <a:pPr eaLnBrk="0" hangingPunct="0">
              <a:buFontTx/>
            </a:pPr>
            <a:r>
              <a:rPr lang="en-US" altLang="zh-CN" sz="1600" dirty="0">
                <a:solidFill>
                  <a:schemeClr val="bg1"/>
                </a:solidFill>
                <a:latin typeface="微软雅黑" panose="020B0503020204020204" pitchFamily="34" charset="-122"/>
                <a:ea typeface="微软雅黑" panose="020B0503020204020204" pitchFamily="34" charset="-122"/>
              </a:rPr>
              <a:t>GB/T</a:t>
            </a: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32005-2015</a:t>
            </a:r>
            <a:r>
              <a:rPr lang="zh-CN" altLang="en-US" sz="1600" dirty="0">
                <a:solidFill>
                  <a:schemeClr val="bg1"/>
                </a:solidFill>
                <a:latin typeface="微软雅黑" panose="020B0503020204020204" pitchFamily="34" charset="-122"/>
                <a:ea typeface="微软雅黑" panose="020B0503020204020204" pitchFamily="34" charset="-122"/>
              </a:rPr>
              <a:t> 电磁超材料术语</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13316" name="图片 2"/>
          <p:cNvPicPr>
            <a:picLocks noChangeAspect="1"/>
          </p:cNvPicPr>
          <p:nvPr>
            <p:custDataLst>
              <p:tags r:id="rId3"/>
            </p:custDataLst>
          </p:nvPr>
        </p:nvPicPr>
        <p:blipFill>
          <a:blip r:embed="rId4"/>
          <a:srcRect l="12663" t="24719"/>
          <a:stretch>
            <a:fillRect/>
          </a:stretch>
        </p:blipFill>
        <p:spPr>
          <a:xfrm>
            <a:off x="311150" y="2036763"/>
            <a:ext cx="2205038" cy="1425575"/>
          </a:xfrm>
          <a:prstGeom prst="rect">
            <a:avLst/>
          </a:prstGeom>
          <a:noFill/>
          <a:ln w="9525">
            <a:noFill/>
          </a:ln>
        </p:spPr>
      </p:pic>
      <p:pic>
        <p:nvPicPr>
          <p:cNvPr id="13317" name="图片 6"/>
          <p:cNvPicPr>
            <a:picLocks noChangeAspect="1"/>
          </p:cNvPicPr>
          <p:nvPr>
            <p:custDataLst>
              <p:tags r:id="rId5"/>
            </p:custDataLst>
          </p:nvPr>
        </p:nvPicPr>
        <p:blipFill>
          <a:blip r:embed="rId6"/>
          <a:stretch>
            <a:fillRect/>
          </a:stretch>
        </p:blipFill>
        <p:spPr>
          <a:xfrm>
            <a:off x="2435225" y="2033588"/>
            <a:ext cx="1704975" cy="1425575"/>
          </a:xfrm>
          <a:prstGeom prst="rect">
            <a:avLst/>
          </a:prstGeom>
          <a:noFill/>
          <a:ln w="9525">
            <a:noFill/>
          </a:ln>
        </p:spPr>
      </p:pic>
      <p:pic>
        <p:nvPicPr>
          <p:cNvPr id="13318" name="图片 13"/>
          <p:cNvPicPr>
            <a:picLocks noChangeAspect="1"/>
          </p:cNvPicPr>
          <p:nvPr>
            <p:custDataLst>
              <p:tags r:id="rId7"/>
            </p:custDataLst>
          </p:nvPr>
        </p:nvPicPr>
        <p:blipFill>
          <a:blip r:embed="rId8"/>
          <a:srcRect l="20911" r="21767" b="16402"/>
          <a:stretch>
            <a:fillRect/>
          </a:stretch>
        </p:blipFill>
        <p:spPr>
          <a:xfrm>
            <a:off x="1274763" y="3454400"/>
            <a:ext cx="1484312" cy="1323975"/>
          </a:xfrm>
          <a:prstGeom prst="rect">
            <a:avLst/>
          </a:prstGeom>
          <a:noFill/>
          <a:ln w="9525">
            <a:noFill/>
          </a:ln>
        </p:spPr>
      </p:pic>
      <p:sp>
        <p:nvSpPr>
          <p:cNvPr id="13319" name="矩形 4"/>
          <p:cNvSpPr/>
          <p:nvPr>
            <p:custDataLst>
              <p:tags r:id="rId9"/>
            </p:custDataLst>
          </p:nvPr>
        </p:nvSpPr>
        <p:spPr>
          <a:xfrm>
            <a:off x="2759075" y="3794125"/>
            <a:ext cx="1381125" cy="646113"/>
          </a:xfrm>
          <a:prstGeom prst="rect">
            <a:avLst/>
          </a:prstGeom>
          <a:noFill/>
          <a:ln w="9525">
            <a:noFill/>
          </a:ln>
        </p:spPr>
        <p:txBody>
          <a:bodyPr anchor="t" anchorCtr="0">
            <a:spAutoFit/>
          </a:bodyPr>
          <a:p>
            <a:pPr algn="ct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自然物质：    水晶</a:t>
            </a:r>
            <a:endParaRPr lang="zh-CN" altLang="en-US" dirty="0">
              <a:solidFill>
                <a:schemeClr val="bg1"/>
              </a:solidFill>
              <a:latin typeface="Arial" panose="020B0604020202020204" pitchFamily="34" charset="0"/>
              <a:ea typeface="宋体" panose="02010600030101010101" pitchFamily="2" charset="-122"/>
            </a:endParaRPr>
          </a:p>
        </p:txBody>
      </p:sp>
      <p:grpSp>
        <p:nvGrpSpPr>
          <p:cNvPr id="13320" name="组合 31"/>
          <p:cNvGrpSpPr/>
          <p:nvPr/>
        </p:nvGrpSpPr>
        <p:grpSpPr>
          <a:xfrm>
            <a:off x="4787900" y="2033588"/>
            <a:ext cx="3084513" cy="2668587"/>
            <a:chOff x="1747002" y="2458353"/>
            <a:chExt cx="3085046" cy="2668522"/>
          </a:xfrm>
        </p:grpSpPr>
        <p:pic>
          <p:nvPicPr>
            <p:cNvPr id="13321" name="Picture 2" descr="http://t3.gstatic.com/images?q=tbn:ANd9GcQ987OQbY1hF6WPKQotG9hko0kiNDfIlD0CG-0UsrcgU3jNENsC"/>
            <p:cNvPicPr>
              <a:picLocks noChangeAspect="1"/>
            </p:cNvPicPr>
            <p:nvPr>
              <p:custDataLst>
                <p:tags r:id="rId10"/>
              </p:custDataLst>
            </p:nvPr>
          </p:nvPicPr>
          <p:blipFill>
            <a:blip r:embed="rId11"/>
            <a:stretch>
              <a:fillRect/>
            </a:stretch>
          </p:blipFill>
          <p:spPr>
            <a:xfrm>
              <a:off x="3540933" y="2458353"/>
              <a:ext cx="1291115" cy="1518868"/>
            </a:xfrm>
            <a:prstGeom prst="rect">
              <a:avLst/>
            </a:prstGeom>
            <a:noFill/>
            <a:ln w="9525">
              <a:noFill/>
            </a:ln>
          </p:spPr>
        </p:pic>
        <p:pic>
          <p:nvPicPr>
            <p:cNvPr id="13322" name="Picture 8" descr="http://www.topnews.in/files/metamaterial.jpg"/>
            <p:cNvPicPr>
              <a:picLocks noChangeAspect="1"/>
            </p:cNvPicPr>
            <p:nvPr>
              <p:custDataLst>
                <p:tags r:id="rId12"/>
              </p:custDataLst>
            </p:nvPr>
          </p:nvPicPr>
          <p:blipFill>
            <a:blip r:embed="rId13"/>
            <a:srcRect r="14415"/>
            <a:stretch>
              <a:fillRect/>
            </a:stretch>
          </p:blipFill>
          <p:spPr>
            <a:xfrm>
              <a:off x="1747002" y="2538166"/>
              <a:ext cx="1651819" cy="1284748"/>
            </a:xfrm>
            <a:prstGeom prst="rect">
              <a:avLst/>
            </a:prstGeom>
            <a:noFill/>
            <a:ln w="9525">
              <a:noFill/>
            </a:ln>
          </p:spPr>
        </p:pic>
        <p:pic>
          <p:nvPicPr>
            <p:cNvPr id="13323" name="Picture 10" descr="http://farlei.net/fisica/metamaterial1.jpg"/>
            <p:cNvPicPr>
              <a:picLocks noChangeAspect="1"/>
            </p:cNvPicPr>
            <p:nvPr>
              <p:custDataLst>
                <p:tags r:id="rId14"/>
              </p:custDataLst>
            </p:nvPr>
          </p:nvPicPr>
          <p:blipFill>
            <a:blip r:embed="rId15"/>
            <a:srcRect t="7289"/>
            <a:stretch>
              <a:fillRect/>
            </a:stretch>
          </p:blipFill>
          <p:spPr>
            <a:xfrm>
              <a:off x="1819005" y="4144960"/>
              <a:ext cx="2880138" cy="981915"/>
            </a:xfrm>
            <a:prstGeom prst="rect">
              <a:avLst/>
            </a:prstGeom>
            <a:noFill/>
            <a:ln w="9525">
              <a:noFill/>
            </a:ln>
          </p:spPr>
        </p:pic>
      </p:grpSp>
      <p:sp>
        <p:nvSpPr>
          <p:cNvPr id="13324" name="矩形 4"/>
          <p:cNvSpPr/>
          <p:nvPr>
            <p:custDataLst>
              <p:tags r:id="rId16"/>
            </p:custDataLst>
          </p:nvPr>
        </p:nvSpPr>
        <p:spPr>
          <a:xfrm>
            <a:off x="7667625" y="3814763"/>
            <a:ext cx="1476375" cy="368300"/>
          </a:xfrm>
          <a:prstGeom prst="rect">
            <a:avLst/>
          </a:prstGeom>
          <a:noFill/>
          <a:ln w="9525">
            <a:noFill/>
          </a:ln>
        </p:spPr>
        <p:txBody>
          <a:bodyPr anchor="t" anchorCtr="0">
            <a:spAutoFit/>
          </a:bodyPr>
          <a:p>
            <a:pPr algn="ct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超材料</a:t>
            </a:r>
            <a:endParaRPr lang="zh-CN" altLang="en-US" dirty="0">
              <a:solidFill>
                <a:schemeClr val="bg1"/>
              </a:solidFill>
              <a:latin typeface="Arial" panose="020B0604020202020204" pitchFamily="34" charset="0"/>
              <a:ea typeface="宋体" panose="02010600030101010101" pitchFamily="2" charset="-122"/>
            </a:endParaRPr>
          </a:p>
        </p:txBody>
      </p:sp>
      <p:pic>
        <p:nvPicPr>
          <p:cNvPr id="22533" name="Picture 5"/>
          <p:cNvPicPr>
            <a:picLocks noChangeAspect="1" noChangeArrowheads="1"/>
          </p:cNvPicPr>
          <p:nvPr>
            <p:custDataLst>
              <p:tags r:id="rId17"/>
            </p:custDataLst>
          </p:nvPr>
        </p:nvPicPr>
        <p:blipFill>
          <a:blip r:embed="rId18"/>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自然界的四大基本作用力</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graphicFrame>
        <p:nvGraphicFramePr>
          <p:cNvPr id="7" name="表格 6"/>
          <p:cNvGraphicFramePr>
            <a:graphicFrameLocks noGrp="1"/>
          </p:cNvGraphicFramePr>
          <p:nvPr>
            <p:custDataLst>
              <p:tags r:id="rId1"/>
            </p:custDataLst>
          </p:nvPr>
        </p:nvGraphicFramePr>
        <p:xfrm>
          <a:off x="434975" y="923925"/>
          <a:ext cx="8066088" cy="3430588"/>
        </p:xfrm>
        <a:graphic>
          <a:graphicData uri="http://schemas.openxmlformats.org/drawingml/2006/table">
            <a:tbl>
              <a:tblPr/>
              <a:tblGrid>
                <a:gridCol w="1392238"/>
                <a:gridCol w="1768475"/>
                <a:gridCol w="1843087"/>
                <a:gridCol w="1238250"/>
                <a:gridCol w="1824038"/>
              </a:tblGrid>
              <a:tr h="323850">
                <a:tc rowSpan="2">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四大基本作用力</a:t>
                      </a:r>
                      <a:endPar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强相互作用</a:t>
                      </a:r>
                      <a:endPar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电磁力</a:t>
                      </a:r>
                      <a:endPar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sym typeface="+mn-ea"/>
                        </a:rPr>
                        <a:t>弱相互作用</a:t>
                      </a:r>
                      <a:endPar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万有引力</a:t>
                      </a:r>
                      <a:endPar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r>
              <a:tr h="1933575">
                <a:tc vMerge="1">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79" marR="68579" marT="34282" marB="34282"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79" marR="68579" marT="34282" marB="34282"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79" marR="68579" marT="34282" marB="34282"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endParaRPr>
                    </a:p>
                  </a:txBody>
                  <a:tcPr marL="68579" marR="68579" marT="34282" marB="34282"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r>
              <a:tr h="479425">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作用范围</a:t>
                      </a:r>
                      <a:endPar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panose="020B0604020202020204" pitchFamily="34" charset="0"/>
                        </a:rPr>
                        <a:t>&lt;</a:t>
                      </a: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10</a:t>
                      </a:r>
                      <a:r>
                        <a:rPr kumimoji="0" lang="en-US" altLang="zh-CN" sz="1400" b="0" i="0" u="none" strike="noStrike" cap="none" normalizeH="0" baseline="3000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-15</a:t>
                      </a: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m</a:t>
                      </a:r>
                      <a:endPar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无限</a:t>
                      </a:r>
                      <a:endPar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panose="020B0604020202020204" pitchFamily="34" charset="0"/>
                          <a:sym typeface="+mn-ea"/>
                        </a:rPr>
                        <a:t>&lt;</a:t>
                      </a: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10</a:t>
                      </a:r>
                      <a:r>
                        <a:rPr kumimoji="0" lang="en-US" altLang="zh-CN" sz="1400" b="0" i="0" u="none" strike="noStrike" cap="none" normalizeH="0" baseline="3000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-19</a:t>
                      </a: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m</a:t>
                      </a:r>
                      <a:endPar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无限</a:t>
                      </a:r>
                      <a:endPar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r>
              <a:tr h="33813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相对强度</a:t>
                      </a:r>
                      <a:endPar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10</a:t>
                      </a:r>
                      <a:r>
                        <a:rPr kumimoji="0" lang="en-US" altLang="zh-CN" sz="1400" b="0" i="0" u="none" strike="noStrike" cap="none" normalizeH="0" baseline="3000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38</a:t>
                      </a:r>
                      <a:endParaRPr kumimoji="0" lang="en-US" altLang="zh-CN" sz="1400" b="0" i="0" u="none" strike="noStrike" cap="none" normalizeH="0" baseline="3000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10</a:t>
                      </a:r>
                      <a:r>
                        <a:rPr kumimoji="0" lang="en-US" altLang="zh-CN" sz="1400" b="0" i="0" u="none" strike="noStrike" cap="none" normalizeH="0" baseline="3000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36</a:t>
                      </a:r>
                      <a:endParaRPr kumimoji="0" lang="en-US" altLang="zh-CN" sz="1400" b="0" i="0" u="none" strike="noStrike" cap="none" normalizeH="0" baseline="3000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10</a:t>
                      </a:r>
                      <a:r>
                        <a:rPr kumimoji="0" lang="en-US" altLang="zh-CN" sz="1400" b="0" i="0" u="none" strike="noStrike" cap="none" normalizeH="0" baseline="3000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25</a:t>
                      </a:r>
                      <a:endParaRPr kumimoji="0" lang="en-US" altLang="zh-CN" sz="1400" b="0" i="0" u="none" strike="noStrike" cap="none" normalizeH="0" baseline="3000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r>
              <a:tr h="35560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传递粒子</a:t>
                      </a:r>
                      <a:endParaRPr kumimoji="0" lang="zh-CN" altLang="en-US" sz="14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sym typeface="+mn-ea"/>
                        </a:rPr>
                        <a:t>胶子</a:t>
                      </a:r>
                      <a:endPar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光子</a:t>
                      </a:r>
                      <a:endPar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w</a:t>
                      </a:r>
                      <a:r>
                        <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z</a:t>
                      </a:r>
                      <a:r>
                        <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波色子</a:t>
                      </a:r>
                      <a:endPar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sym typeface="+mn-ea"/>
                        </a:rPr>
                        <a:t>假设的</a:t>
                      </a: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sym typeface="+mn-ea"/>
                        </a:rPr>
                        <a:t>“</a:t>
                      </a:r>
                      <a:r>
                        <a:rPr kumimoji="0" lang="zh-CN" altLang="en-US"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sym typeface="+mn-ea"/>
                        </a:rPr>
                        <a:t>引力子</a:t>
                      </a:r>
                      <a:r>
                        <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sym typeface="+mn-ea"/>
                        </a:rPr>
                        <a:t>”</a:t>
                      </a:r>
                      <a:endParaRPr kumimoji="0" lang="en-US" altLang="zh-CN" sz="1400" b="0"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sym typeface="+mn-ea"/>
                      </a:endParaRPr>
                    </a:p>
                  </a:txBody>
                  <a:tcPr marL="68579" marR="68579" marT="34282" marB="34282" anchor="ctr" horzOverflow="overflow">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a:noFill/>
                    </a:lnTlToBr>
                    <a:lnBlToTr>
                      <a:noFill/>
                    </a:lnBlToTr>
                    <a:noFill/>
                  </a:tcPr>
                </a:tc>
              </a:tr>
            </a:tbl>
          </a:graphicData>
        </a:graphic>
      </p:graphicFrame>
      <p:pic>
        <p:nvPicPr>
          <p:cNvPr id="15399" name="图片 7"/>
          <p:cNvPicPr>
            <a:picLocks noChangeAspect="1"/>
          </p:cNvPicPr>
          <p:nvPr>
            <p:custDataLst>
              <p:tags r:id="rId2"/>
            </p:custDataLst>
          </p:nvPr>
        </p:nvPicPr>
        <p:blipFill>
          <a:blip r:embed="rId3"/>
          <a:stretch>
            <a:fillRect/>
          </a:stretch>
        </p:blipFill>
        <p:spPr>
          <a:xfrm>
            <a:off x="1857375" y="1357313"/>
            <a:ext cx="1724025" cy="1724025"/>
          </a:xfrm>
          <a:prstGeom prst="rect">
            <a:avLst/>
          </a:prstGeom>
          <a:noFill/>
          <a:ln w="9525">
            <a:noFill/>
          </a:ln>
        </p:spPr>
      </p:pic>
      <p:pic>
        <p:nvPicPr>
          <p:cNvPr id="15400" name="图片 8"/>
          <p:cNvPicPr>
            <a:picLocks noChangeAspect="1"/>
          </p:cNvPicPr>
          <p:nvPr>
            <p:custDataLst>
              <p:tags r:id="rId4"/>
            </p:custDataLst>
          </p:nvPr>
        </p:nvPicPr>
        <p:blipFill>
          <a:blip r:embed="rId5"/>
          <a:srcRect l="20172" r="20825" b="6116"/>
          <a:stretch>
            <a:fillRect/>
          </a:stretch>
        </p:blipFill>
        <p:spPr>
          <a:xfrm>
            <a:off x="3638550" y="1384300"/>
            <a:ext cx="1766888" cy="1697038"/>
          </a:xfrm>
          <a:prstGeom prst="rect">
            <a:avLst/>
          </a:prstGeom>
          <a:noFill/>
          <a:ln w="9525">
            <a:noFill/>
          </a:ln>
        </p:spPr>
      </p:pic>
      <p:pic>
        <p:nvPicPr>
          <p:cNvPr id="15401" name="图片 9"/>
          <p:cNvPicPr>
            <a:picLocks noChangeAspect="1"/>
          </p:cNvPicPr>
          <p:nvPr>
            <p:custDataLst>
              <p:tags r:id="rId6"/>
            </p:custDataLst>
          </p:nvPr>
        </p:nvPicPr>
        <p:blipFill>
          <a:blip r:embed="rId7"/>
          <a:srcRect l="22488" t="28333" r="32352" b="12901"/>
          <a:stretch>
            <a:fillRect/>
          </a:stretch>
        </p:blipFill>
        <p:spPr>
          <a:xfrm>
            <a:off x="6737350" y="1384300"/>
            <a:ext cx="1739900" cy="1697038"/>
          </a:xfrm>
          <a:prstGeom prst="rect">
            <a:avLst/>
          </a:prstGeom>
          <a:noFill/>
          <a:ln w="9525">
            <a:noFill/>
          </a:ln>
        </p:spPr>
      </p:pic>
      <p:pic>
        <p:nvPicPr>
          <p:cNvPr id="15402" name="图片 10"/>
          <p:cNvPicPr>
            <a:picLocks noChangeAspect="1"/>
          </p:cNvPicPr>
          <p:nvPr>
            <p:custDataLst>
              <p:tags r:id="rId8"/>
            </p:custDataLst>
          </p:nvPr>
        </p:nvPicPr>
        <p:blipFill>
          <a:blip r:embed="rId9"/>
          <a:srcRect l="57094" t="18120" r="26543" b="30972"/>
          <a:stretch>
            <a:fillRect/>
          </a:stretch>
        </p:blipFill>
        <p:spPr>
          <a:xfrm>
            <a:off x="5491163" y="1384300"/>
            <a:ext cx="1146175" cy="1697038"/>
          </a:xfrm>
          <a:prstGeom prst="rect">
            <a:avLst/>
          </a:prstGeom>
          <a:noFill/>
          <a:ln w="9525">
            <a:noFill/>
          </a:ln>
        </p:spPr>
      </p:pic>
      <p:sp>
        <p:nvSpPr>
          <p:cNvPr id="12" name="矩形 11"/>
          <p:cNvSpPr/>
          <p:nvPr>
            <p:custDataLst>
              <p:tags r:id="rId10"/>
            </p:custDataLst>
          </p:nvPr>
        </p:nvSpPr>
        <p:spPr>
          <a:xfrm>
            <a:off x="4151313" y="4627563"/>
            <a:ext cx="4813300" cy="630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smtClean="0">
                <a:ln>
                  <a:noFill/>
                </a:ln>
                <a:solidFill>
                  <a:srgbClr val="FFFF00"/>
                </a:solidFill>
                <a:effectLst/>
                <a:uLnTx/>
                <a:uFillTx/>
                <a:latin typeface="微软雅黑" panose="020B0503020204020204" pitchFamily="34" charset="-122"/>
                <a:ea typeface="微软雅黑" panose="020B0503020204020204" pitchFamily="34" charset="-122"/>
                <a:cs typeface="+mn-cs"/>
              </a:rPr>
              <a:t>材料之所以能形成稳定结构的原因</a:t>
            </a:r>
            <a:endParaRPr kumimoji="0" lang="zh-CN" altLang="en-US" sz="1800" b="1" i="0" u="none" strike="noStrike" kern="1200" cap="none" spc="0" normalizeH="0" baseline="0" noProof="0" smtClean="0">
              <a:ln>
                <a:noFill/>
              </a:ln>
              <a:solidFill>
                <a:srgbClr val="FFFF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右箭头 12"/>
          <p:cNvSpPr/>
          <p:nvPr>
            <p:custDataLst>
              <p:tags r:id="rId11"/>
            </p:custDataLst>
          </p:nvPr>
        </p:nvSpPr>
        <p:spPr>
          <a:xfrm rot="3600956">
            <a:off x="4784725" y="4210050"/>
            <a:ext cx="628650" cy="28892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自然界物质构成的发现</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6386" name="图片 4"/>
          <p:cNvPicPr>
            <a:picLocks noChangeAspect="1"/>
          </p:cNvPicPr>
          <p:nvPr>
            <p:custDataLst>
              <p:tags r:id="rId1"/>
            </p:custDataLst>
          </p:nvPr>
        </p:nvPicPr>
        <p:blipFill>
          <a:blip r:embed="rId2"/>
          <a:srcRect t="24129" b="34860"/>
          <a:stretch>
            <a:fillRect/>
          </a:stretch>
        </p:blipFill>
        <p:spPr>
          <a:xfrm>
            <a:off x="463550" y="1793875"/>
            <a:ext cx="4691063" cy="1871663"/>
          </a:xfrm>
          <a:prstGeom prst="rect">
            <a:avLst/>
          </a:prstGeom>
          <a:noFill/>
          <a:ln w="9525">
            <a:noFill/>
          </a:ln>
        </p:spPr>
      </p:pic>
      <p:sp>
        <p:nvSpPr>
          <p:cNvPr id="16387" name="文本框 5"/>
          <p:cNvSpPr txBox="1"/>
          <p:nvPr>
            <p:custDataLst>
              <p:tags r:id="rId3"/>
            </p:custDataLst>
          </p:nvPr>
        </p:nvSpPr>
        <p:spPr>
          <a:xfrm>
            <a:off x="1255713" y="1268413"/>
            <a:ext cx="3208337" cy="369887"/>
          </a:xfrm>
          <a:prstGeom prst="rect">
            <a:avLst/>
          </a:prstGeom>
          <a:noFill/>
          <a:ln w="9525">
            <a:noFill/>
          </a:ln>
        </p:spPr>
        <p:txBody>
          <a:bodyPr wrap="none" anchor="t" anchorCtr="0">
            <a:spAutoFit/>
          </a:bodyPr>
          <a:p>
            <a:pPr eaLnBrk="0" hangingPunct="0">
              <a:buFontTx/>
            </a:pPr>
            <a:r>
              <a:rPr lang="en-US" altLang="zh-CN" b="1" dirty="0">
                <a:solidFill>
                  <a:schemeClr val="bg1"/>
                </a:solidFill>
                <a:latin typeface="微软雅黑" panose="020B0503020204020204" pitchFamily="34" charset="-122"/>
                <a:ea typeface="微软雅黑" panose="020B0503020204020204" pitchFamily="34" charset="-122"/>
              </a:rPr>
              <a:t>1911</a:t>
            </a:r>
            <a:r>
              <a:rPr lang="zh-CN" altLang="en-US" b="1" dirty="0">
                <a:solidFill>
                  <a:schemeClr val="bg1"/>
                </a:solidFill>
                <a:latin typeface="微软雅黑" panose="020B0503020204020204" pitchFamily="34" charset="-122"/>
                <a:ea typeface="微软雅黑" panose="020B0503020204020204" pitchFamily="34" charset="-122"/>
              </a:rPr>
              <a:t>年卢瑟福</a:t>
            </a:r>
            <a:r>
              <a:rPr lang="en-US" altLang="zh-CN" b="1" dirty="0">
                <a:solidFill>
                  <a:schemeClr val="bg1"/>
                </a:solidFill>
                <a:latin typeface="Symbol" panose="05050102010706020507" pitchFamily="18" charset="2"/>
                <a:ea typeface="微软雅黑" panose="020B0503020204020204" pitchFamily="34" charset="-122"/>
              </a:rPr>
              <a:t>a</a:t>
            </a:r>
            <a:r>
              <a:rPr lang="zh-CN" altLang="en-US" b="1" dirty="0">
                <a:solidFill>
                  <a:schemeClr val="bg1"/>
                </a:solidFill>
                <a:latin typeface="微软雅黑" panose="020B0503020204020204" pitchFamily="34" charset="-122"/>
                <a:ea typeface="微软雅黑" panose="020B0503020204020204" pitchFamily="34" charset="-122"/>
              </a:rPr>
              <a:t>粒子散射实验</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16388" name="图片 6"/>
          <p:cNvPicPr>
            <a:picLocks noChangeAspect="1"/>
          </p:cNvPicPr>
          <p:nvPr>
            <p:custDataLst>
              <p:tags r:id="rId4"/>
            </p:custDataLst>
          </p:nvPr>
        </p:nvPicPr>
        <p:blipFill>
          <a:blip r:embed="rId5"/>
          <a:stretch>
            <a:fillRect/>
          </a:stretch>
        </p:blipFill>
        <p:spPr>
          <a:xfrm>
            <a:off x="6804025" y="2211388"/>
            <a:ext cx="1192213" cy="1241425"/>
          </a:xfrm>
          <a:prstGeom prst="rect">
            <a:avLst/>
          </a:prstGeom>
          <a:noFill/>
          <a:ln w="9525">
            <a:noFill/>
          </a:ln>
        </p:spPr>
      </p:pic>
      <p:sp>
        <p:nvSpPr>
          <p:cNvPr id="16389" name="文本框 8"/>
          <p:cNvSpPr txBox="1"/>
          <p:nvPr>
            <p:custDataLst>
              <p:tags r:id="rId6"/>
            </p:custDataLst>
          </p:nvPr>
        </p:nvSpPr>
        <p:spPr>
          <a:xfrm>
            <a:off x="6384925" y="1419225"/>
            <a:ext cx="2030413" cy="369888"/>
          </a:xfrm>
          <a:prstGeom prst="rect">
            <a:avLst/>
          </a:prstGeom>
          <a:noFill/>
          <a:ln w="9525">
            <a:noFill/>
          </a:ln>
        </p:spPr>
        <p:txBody>
          <a:bodyPr wrap="none" anchor="t" anchorCtr="0">
            <a:spAutoFit/>
          </a:bodyPr>
          <a:p>
            <a:pP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原子核式结构模型</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0" name="右箭头 19"/>
          <p:cNvSpPr/>
          <p:nvPr>
            <p:custDataLst>
              <p:tags r:id="rId7"/>
            </p:custDataLst>
          </p:nvPr>
        </p:nvSpPr>
        <p:spPr>
          <a:xfrm>
            <a:off x="5421313" y="2730500"/>
            <a:ext cx="935038" cy="204788"/>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dirty="0">
              <a:ln>
                <a:noFill/>
              </a:ln>
              <a:solidFill>
                <a:srgbClr val="FFC000"/>
              </a:solidFill>
              <a:effectLst/>
              <a:uLnTx/>
              <a:uFillTx/>
              <a:latin typeface="+mn-lt"/>
              <a:ea typeface="+mn-ea"/>
              <a:cs typeface="+mn-cs"/>
            </a:endParaRPr>
          </a:p>
        </p:txBody>
      </p:sp>
      <p:pic>
        <p:nvPicPr>
          <p:cNvPr id="22533" name="Picture 5"/>
          <p:cNvPicPr>
            <a:picLocks noChangeAspect="1" noChangeArrowheads="1"/>
          </p:cNvPicPr>
          <p:nvPr>
            <p:custDataLst>
              <p:tags r:id="rId8"/>
            </p:custDataLst>
          </p:nvPr>
        </p:nvPicPr>
        <p:blipFill>
          <a:blip r:embed="rId9"/>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超材料是一种人为构造的物质</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7410" name="Picture 28" descr="KJ8YVAA]38TU5627RY6M7O4"/>
          <p:cNvPicPr>
            <a:picLocks noChangeAspect="1"/>
          </p:cNvPicPr>
          <p:nvPr>
            <p:custDataLst>
              <p:tags r:id="rId1"/>
            </p:custDataLst>
          </p:nvPr>
        </p:nvPicPr>
        <p:blipFill>
          <a:blip r:embed="rId2"/>
          <a:stretch>
            <a:fillRect/>
          </a:stretch>
        </p:blipFill>
        <p:spPr>
          <a:xfrm>
            <a:off x="6188075" y="1970088"/>
            <a:ext cx="981075" cy="846137"/>
          </a:xfrm>
          <a:prstGeom prst="rect">
            <a:avLst/>
          </a:prstGeom>
          <a:noFill/>
          <a:ln w="9525">
            <a:noFill/>
          </a:ln>
        </p:spPr>
      </p:pic>
      <p:sp>
        <p:nvSpPr>
          <p:cNvPr id="17412" name="文本框 28"/>
          <p:cNvSpPr txBox="1"/>
          <p:nvPr>
            <p:custDataLst>
              <p:tags r:id="rId3"/>
            </p:custDataLst>
          </p:nvPr>
        </p:nvSpPr>
        <p:spPr>
          <a:xfrm>
            <a:off x="1309688" y="898525"/>
            <a:ext cx="2032000" cy="368300"/>
          </a:xfrm>
          <a:prstGeom prst="rect">
            <a:avLst/>
          </a:prstGeom>
          <a:noFill/>
          <a:ln w="9525">
            <a:noFill/>
          </a:ln>
        </p:spPr>
        <p:txBody>
          <a:bodyPr wrap="none" anchor="t" anchorCtr="0">
            <a:spAutoFit/>
          </a:bodyPr>
          <a:p>
            <a:pP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自然物质原子结构</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2" name="下箭头 31"/>
          <p:cNvSpPr/>
          <p:nvPr>
            <p:custDataLst>
              <p:tags r:id="rId4"/>
            </p:custDataLst>
          </p:nvPr>
        </p:nvSpPr>
        <p:spPr>
          <a:xfrm>
            <a:off x="1033463" y="3160713"/>
            <a:ext cx="446088" cy="85407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14" name="文本框 19"/>
          <p:cNvSpPr txBox="1"/>
          <p:nvPr>
            <p:custDataLst>
              <p:tags r:id="rId5"/>
            </p:custDataLst>
          </p:nvPr>
        </p:nvSpPr>
        <p:spPr>
          <a:xfrm>
            <a:off x="639763" y="1463675"/>
            <a:ext cx="1800225" cy="369888"/>
          </a:xfrm>
          <a:prstGeom prst="rect">
            <a:avLst/>
          </a:prstGeom>
          <a:noFill/>
          <a:ln w="9525">
            <a:noFill/>
          </a:ln>
        </p:spPr>
        <p:txBody>
          <a:bodyPr wrap="none" anchor="t" anchorCtr="0">
            <a:spAutoFit/>
          </a:bodyPr>
          <a:p>
            <a:pP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金属键（导体）</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7415" name="文本框 21"/>
          <p:cNvSpPr txBox="1"/>
          <p:nvPr>
            <p:custDataLst>
              <p:tags r:id="rId6"/>
            </p:custDataLst>
          </p:nvPr>
        </p:nvSpPr>
        <p:spPr>
          <a:xfrm>
            <a:off x="2452688" y="1465263"/>
            <a:ext cx="1800225" cy="368300"/>
          </a:xfrm>
          <a:prstGeom prst="rect">
            <a:avLst/>
          </a:prstGeom>
          <a:noFill/>
          <a:ln w="9525">
            <a:noFill/>
          </a:ln>
        </p:spPr>
        <p:txBody>
          <a:bodyPr wrap="none" anchor="t" anchorCtr="0">
            <a:spAutoFit/>
          </a:bodyPr>
          <a:p>
            <a:pP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共价键（介质）</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17416" name="图片 10"/>
          <p:cNvPicPr>
            <a:picLocks noChangeAspect="1"/>
          </p:cNvPicPr>
          <p:nvPr>
            <p:custDataLst>
              <p:tags r:id="rId7"/>
            </p:custDataLst>
          </p:nvPr>
        </p:nvPicPr>
        <p:blipFill>
          <a:blip r:embed="rId8"/>
          <a:stretch>
            <a:fillRect/>
          </a:stretch>
        </p:blipFill>
        <p:spPr>
          <a:xfrm>
            <a:off x="887413" y="1873250"/>
            <a:ext cx="1023937" cy="1001713"/>
          </a:xfrm>
          <a:prstGeom prst="rect">
            <a:avLst/>
          </a:prstGeom>
          <a:noFill/>
          <a:ln w="9525">
            <a:noFill/>
          </a:ln>
        </p:spPr>
      </p:pic>
      <p:pic>
        <p:nvPicPr>
          <p:cNvPr id="17417" name="图片 9"/>
          <p:cNvPicPr>
            <a:picLocks noChangeAspect="1"/>
          </p:cNvPicPr>
          <p:nvPr>
            <p:custDataLst>
              <p:tags r:id="rId9"/>
            </p:custDataLst>
          </p:nvPr>
        </p:nvPicPr>
        <p:blipFill>
          <a:blip r:embed="rId10"/>
          <a:stretch>
            <a:fillRect/>
          </a:stretch>
        </p:blipFill>
        <p:spPr>
          <a:xfrm>
            <a:off x="2335213" y="1897063"/>
            <a:ext cx="1830387" cy="973137"/>
          </a:xfrm>
          <a:prstGeom prst="rect">
            <a:avLst/>
          </a:prstGeom>
          <a:noFill/>
          <a:ln w="9525">
            <a:noFill/>
          </a:ln>
        </p:spPr>
      </p:pic>
      <p:sp>
        <p:nvSpPr>
          <p:cNvPr id="17418" name="文本框 27"/>
          <p:cNvSpPr txBox="1"/>
          <p:nvPr>
            <p:custDataLst>
              <p:tags r:id="rId11"/>
            </p:custDataLst>
          </p:nvPr>
        </p:nvSpPr>
        <p:spPr>
          <a:xfrm>
            <a:off x="787400" y="4103688"/>
            <a:ext cx="1209675" cy="400050"/>
          </a:xfrm>
          <a:prstGeom prst="rect">
            <a:avLst/>
          </a:prstGeom>
          <a:noFill/>
          <a:ln w="9525">
            <a:noFill/>
          </a:ln>
        </p:spPr>
        <p:txBody>
          <a:bodyPr wrap="none" anchor="t" anchorCtr="0">
            <a:spAutoFit/>
          </a:bodyPr>
          <a:p>
            <a:pPr eaLnBrk="0" hangingPunct="0">
              <a:buFontTx/>
            </a:pPr>
            <a:r>
              <a:rPr lang="zh-CN" altLang="en-US" sz="2000" b="1" dirty="0">
                <a:solidFill>
                  <a:srgbClr val="FFC000"/>
                </a:solidFill>
                <a:latin typeface="微软雅黑" panose="020B0503020204020204" pitchFamily="34" charset="-122"/>
                <a:ea typeface="微软雅黑" panose="020B0503020204020204" pitchFamily="34" charset="-122"/>
              </a:rPr>
              <a:t>传导电流</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17419" name="文本框 29"/>
          <p:cNvSpPr txBox="1"/>
          <p:nvPr>
            <p:custDataLst>
              <p:tags r:id="rId12"/>
            </p:custDataLst>
          </p:nvPr>
        </p:nvSpPr>
        <p:spPr>
          <a:xfrm>
            <a:off x="2524125" y="4103688"/>
            <a:ext cx="1209675" cy="400050"/>
          </a:xfrm>
          <a:prstGeom prst="rect">
            <a:avLst/>
          </a:prstGeom>
          <a:noFill/>
          <a:ln w="9525">
            <a:noFill/>
          </a:ln>
        </p:spPr>
        <p:txBody>
          <a:bodyPr wrap="none" anchor="t" anchorCtr="0">
            <a:spAutoFit/>
          </a:bodyPr>
          <a:p>
            <a:pPr eaLnBrk="0" hangingPunct="0">
              <a:buFontTx/>
            </a:pPr>
            <a:r>
              <a:rPr lang="zh-CN" altLang="en-US" sz="2000" b="1" dirty="0">
                <a:solidFill>
                  <a:srgbClr val="FFC000"/>
                </a:solidFill>
                <a:latin typeface="微软雅黑" panose="020B0503020204020204" pitchFamily="34" charset="-122"/>
                <a:ea typeface="微软雅黑" panose="020B0503020204020204" pitchFamily="34" charset="-122"/>
              </a:rPr>
              <a:t>位移电流</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17420" name="文本框 32"/>
          <p:cNvSpPr txBox="1"/>
          <p:nvPr>
            <p:custDataLst>
              <p:tags r:id="rId13"/>
            </p:custDataLst>
          </p:nvPr>
        </p:nvSpPr>
        <p:spPr>
          <a:xfrm>
            <a:off x="5640388" y="911225"/>
            <a:ext cx="1554480" cy="368300"/>
          </a:xfrm>
          <a:prstGeom prst="rect">
            <a:avLst/>
          </a:prstGeom>
          <a:noFill/>
          <a:ln w="9525">
            <a:noFill/>
          </a:ln>
        </p:spPr>
        <p:txBody>
          <a:bodyPr wrap="none" anchor="t" anchorCtr="0">
            <a:spAutoFit/>
          </a:bodyPr>
          <a:p>
            <a:pP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超</a:t>
            </a:r>
            <a:r>
              <a:rPr lang="zh-CN" altLang="en-US" b="1" dirty="0">
                <a:solidFill>
                  <a:schemeClr val="bg1"/>
                </a:solidFill>
                <a:latin typeface="微软雅黑" panose="020B0503020204020204" pitchFamily="34" charset="-122"/>
                <a:ea typeface="微软雅黑" panose="020B0503020204020204" pitchFamily="34" charset="-122"/>
              </a:rPr>
              <a:t>材料微结构</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7421" name="文本框 33"/>
          <p:cNvSpPr txBox="1"/>
          <p:nvPr>
            <p:custDataLst>
              <p:tags r:id="rId14"/>
            </p:custDataLst>
          </p:nvPr>
        </p:nvSpPr>
        <p:spPr>
          <a:xfrm>
            <a:off x="4676775" y="1508125"/>
            <a:ext cx="2157413" cy="369888"/>
          </a:xfrm>
          <a:prstGeom prst="rect">
            <a:avLst/>
          </a:prstGeom>
          <a:noFill/>
          <a:ln w="9525">
            <a:noFill/>
          </a:ln>
        </p:spPr>
        <p:txBody>
          <a:bodyPr wrap="none" anchor="t" anchorCtr="0">
            <a:spAutoFit/>
          </a:bodyPr>
          <a:p>
            <a:pP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人工构造微小电感</a:t>
            </a:r>
            <a:r>
              <a:rPr lang="en-US" altLang="zh-CN" b="1" dirty="0">
                <a:solidFill>
                  <a:schemeClr val="bg1"/>
                </a:solidFill>
                <a:latin typeface="微软雅黑" panose="020B0503020204020204" pitchFamily="34" charset="-122"/>
                <a:ea typeface="微软雅黑" panose="020B0503020204020204" pitchFamily="34" charset="-122"/>
              </a:rPr>
              <a:t>L</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7422" name="文本框 34"/>
          <p:cNvSpPr txBox="1"/>
          <p:nvPr>
            <p:custDataLst>
              <p:tags r:id="rId15"/>
            </p:custDataLst>
          </p:nvPr>
        </p:nvSpPr>
        <p:spPr>
          <a:xfrm>
            <a:off x="6921500" y="1536700"/>
            <a:ext cx="2187575" cy="369888"/>
          </a:xfrm>
          <a:prstGeom prst="rect">
            <a:avLst/>
          </a:prstGeom>
          <a:noFill/>
          <a:ln w="9525">
            <a:noFill/>
          </a:ln>
        </p:spPr>
        <p:txBody>
          <a:bodyPr wrap="none" anchor="t" anchorCtr="0">
            <a:spAutoFit/>
          </a:bodyPr>
          <a:p>
            <a:pP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人工构造微小电容</a:t>
            </a:r>
            <a:r>
              <a:rPr lang="en-US" altLang="zh-CN" b="1" dirty="0">
                <a:solidFill>
                  <a:schemeClr val="bg1"/>
                </a:solidFill>
                <a:latin typeface="微软雅黑" panose="020B0503020204020204" pitchFamily="34" charset="-122"/>
                <a:ea typeface="微软雅黑" panose="020B0503020204020204" pitchFamily="34" charset="-122"/>
              </a:rPr>
              <a:t>C</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7" name="下箭头 36"/>
          <p:cNvSpPr/>
          <p:nvPr>
            <p:custDataLst>
              <p:tags r:id="rId16"/>
            </p:custDataLst>
          </p:nvPr>
        </p:nvSpPr>
        <p:spPr>
          <a:xfrm>
            <a:off x="5510213" y="2117725"/>
            <a:ext cx="446088" cy="18161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圆角矩形 1"/>
          <p:cNvSpPr/>
          <p:nvPr>
            <p:custDataLst>
              <p:tags r:id="rId17"/>
            </p:custDataLst>
          </p:nvPr>
        </p:nvSpPr>
        <p:spPr>
          <a:xfrm>
            <a:off x="1319213" y="801688"/>
            <a:ext cx="2030413" cy="56515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 name="圆角矩形 40"/>
          <p:cNvSpPr/>
          <p:nvPr>
            <p:custDataLst>
              <p:tags r:id="rId18"/>
            </p:custDataLst>
          </p:nvPr>
        </p:nvSpPr>
        <p:spPr>
          <a:xfrm>
            <a:off x="5516563" y="819150"/>
            <a:ext cx="2032000" cy="563563"/>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26" name="文本框 24"/>
          <p:cNvSpPr txBox="1"/>
          <p:nvPr>
            <p:custDataLst>
              <p:tags r:id="rId19"/>
            </p:custDataLst>
          </p:nvPr>
        </p:nvSpPr>
        <p:spPr>
          <a:xfrm>
            <a:off x="5292725" y="4067175"/>
            <a:ext cx="1209675" cy="400050"/>
          </a:xfrm>
          <a:prstGeom prst="rect">
            <a:avLst/>
          </a:prstGeom>
          <a:noFill/>
          <a:ln w="9525">
            <a:noFill/>
          </a:ln>
        </p:spPr>
        <p:txBody>
          <a:bodyPr wrap="none" anchor="t" anchorCtr="0">
            <a:spAutoFit/>
          </a:bodyPr>
          <a:p>
            <a:pPr eaLnBrk="0" hangingPunct="0">
              <a:buFontTx/>
            </a:pPr>
            <a:r>
              <a:rPr lang="zh-CN" altLang="en-US" sz="2000" b="1" dirty="0">
                <a:solidFill>
                  <a:srgbClr val="FFC000"/>
                </a:solidFill>
                <a:latin typeface="微软雅黑" panose="020B0503020204020204" pitchFamily="34" charset="-122"/>
                <a:ea typeface="微软雅黑" panose="020B0503020204020204" pitchFamily="34" charset="-122"/>
              </a:rPr>
              <a:t>传导电流</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17427" name="文本框 26"/>
          <p:cNvSpPr txBox="1"/>
          <p:nvPr>
            <p:custDataLst>
              <p:tags r:id="rId20"/>
            </p:custDataLst>
          </p:nvPr>
        </p:nvSpPr>
        <p:spPr>
          <a:xfrm>
            <a:off x="7029450" y="4067175"/>
            <a:ext cx="1209675" cy="400050"/>
          </a:xfrm>
          <a:prstGeom prst="rect">
            <a:avLst/>
          </a:prstGeom>
          <a:noFill/>
          <a:ln w="9525">
            <a:noFill/>
          </a:ln>
        </p:spPr>
        <p:txBody>
          <a:bodyPr wrap="none" anchor="t" anchorCtr="0">
            <a:spAutoFit/>
          </a:bodyPr>
          <a:p>
            <a:pPr eaLnBrk="0" hangingPunct="0">
              <a:buFontTx/>
            </a:pPr>
            <a:r>
              <a:rPr lang="zh-CN" altLang="en-US" sz="2000" b="1" dirty="0">
                <a:solidFill>
                  <a:srgbClr val="FFC000"/>
                </a:solidFill>
                <a:latin typeface="微软雅黑" panose="020B0503020204020204" pitchFamily="34" charset="-122"/>
                <a:ea typeface="微软雅黑" panose="020B0503020204020204" pitchFamily="34" charset="-122"/>
              </a:rPr>
              <a:t>位移电流</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31" name="下箭头 30"/>
          <p:cNvSpPr/>
          <p:nvPr>
            <p:custDataLst>
              <p:tags r:id="rId21"/>
            </p:custDataLst>
          </p:nvPr>
        </p:nvSpPr>
        <p:spPr>
          <a:xfrm>
            <a:off x="2803525" y="3194050"/>
            <a:ext cx="446088" cy="85407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2" name="下箭头 41"/>
          <p:cNvSpPr/>
          <p:nvPr>
            <p:custDataLst>
              <p:tags r:id="rId22"/>
            </p:custDataLst>
          </p:nvPr>
        </p:nvSpPr>
        <p:spPr>
          <a:xfrm>
            <a:off x="7502525" y="2109788"/>
            <a:ext cx="446088" cy="18161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3" name="文本框 42"/>
          <p:cNvSpPr txBox="1"/>
          <p:nvPr>
            <p:custDataLst>
              <p:tags r:id="rId23"/>
            </p:custDataLst>
          </p:nvPr>
        </p:nvSpPr>
        <p:spPr>
          <a:xfrm>
            <a:off x="1835150" y="4705350"/>
            <a:ext cx="5473700" cy="461963"/>
          </a:xfrm>
          <a:prstGeom prst="rect">
            <a:avLst/>
          </a:prstGeom>
          <a:ln>
            <a:noFill/>
          </a:ln>
        </p:spPr>
        <p:style>
          <a:lnRef idx="2">
            <a:schemeClr val="dk1"/>
          </a:lnRef>
          <a:fillRef idx="1">
            <a:schemeClr val="lt1"/>
          </a:fillRef>
          <a:effectRef idx="0">
            <a:schemeClr val="dk1"/>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1"/>
              </a:buClr>
              <a:buSzTx/>
              <a:buFontTx/>
              <a:buNone/>
              <a:defRPr/>
            </a:pPr>
            <a:r>
              <a:rPr kumimoji="0" lang="zh-CN" altLang="en-US" sz="2400"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时变电磁场作用下，两者电磁响应相同</a:t>
            </a:r>
            <a:endParaRPr kumimoji="0" lang="en-US" altLang="zh-CN" sz="2400"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22533" name="Picture 5"/>
          <p:cNvPicPr>
            <a:picLocks noChangeAspect="1" noChangeArrowheads="1"/>
          </p:cNvPicPr>
          <p:nvPr>
            <p:custDataLst>
              <p:tags r:id="rId24"/>
            </p:custDataLst>
          </p:nvPr>
        </p:nvPicPr>
        <p:blipFill>
          <a:blip r:embed="rId25"/>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p:cNvSpPr>
            <a:spLocks noChangeArrowheads="1"/>
          </p:cNvSpPr>
          <p:nvPr/>
        </p:nvSpPr>
        <p:spPr bwMode="auto">
          <a:xfrm>
            <a:off x="-7557" y="192089"/>
            <a:ext cx="382588" cy="452437"/>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zh-CN" altLang="en-US" sz="4800" b="1">
              <a:solidFill>
                <a:srgbClr val="FFFFFF"/>
              </a:solidFill>
              <a:latin typeface="黑体" panose="02010609060101010101" pitchFamily="49" charset="-122"/>
              <a:ea typeface="黑体" panose="02010609060101010101" pitchFamily="49" charset="-122"/>
            </a:endParaRPr>
          </a:p>
        </p:txBody>
      </p:sp>
      <p:sp>
        <p:nvSpPr>
          <p:cNvPr id="5" name="Text Box 1"/>
          <p:cNvSpPr txBox="1">
            <a:spLocks noChangeArrowheads="1"/>
          </p:cNvSpPr>
          <p:nvPr/>
        </p:nvSpPr>
        <p:spPr bwMode="auto">
          <a:xfrm>
            <a:off x="0" y="830263"/>
            <a:ext cx="9144000" cy="49212"/>
          </a:xfrm>
          <a:prstGeom prst="rect">
            <a:avLst/>
          </a:prstGeom>
          <a:gradFill rotWithShape="1">
            <a:gsLst>
              <a:gs pos="0">
                <a:srgbClr val="0173A6">
                  <a:alpha val="70000"/>
                </a:srgbClr>
              </a:gs>
              <a:gs pos="50000">
                <a:srgbClr val="FB565C">
                  <a:alpha val="39999"/>
                </a:srgbClr>
              </a:gs>
              <a:gs pos="100000">
                <a:srgbClr val="FB565C">
                  <a:alpha val="9999"/>
                </a:srgbClr>
              </a:gs>
            </a:gsLst>
            <a:lin ang="0"/>
          </a:gradFill>
          <a:ln>
            <a:noFill/>
          </a:ln>
        </p:spPr>
        <p:txBody>
          <a:bodyPr lIns="90000" tIns="45000" rIns="90000" bIns="45000" anchor="ctr"/>
          <a:lstStyle>
            <a:lvl1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1pPr>
            <a:lvl2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2pPr>
            <a:lvl3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3pPr>
            <a:lvl4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4pPr>
            <a:lvl5pPr defTabSz="0" eaLnBrk="0" hangingPunc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5pPr>
            <a:lvl6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6pPr>
            <a:lvl7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7pPr>
            <a:lvl8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8pPr>
            <a:lvl9pPr defTabSz="0" eaLnBrk="0" fontAlgn="base" hangingPunct="0">
              <a:spcBef>
                <a:spcPct val="0"/>
              </a:spcBef>
              <a:spcAft>
                <a:spcPct val="0"/>
              </a:spcAft>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anose="020F0502020204030204" pitchFamily="34" charset="0"/>
              </a:defRPr>
            </a:lvl9pPr>
          </a:lstStyle>
          <a:p>
            <a:pPr algn="ctr">
              <a:lnSpc>
                <a:spcPct val="93000"/>
              </a:lnSpc>
              <a:buSzPct val="100000"/>
              <a:tabLst>
                <a:tab pos="0" algn="l"/>
                <a:tab pos="447040" algn="l"/>
                <a:tab pos="896620" algn="l"/>
                <a:tab pos="1345565" algn="l"/>
                <a:tab pos="1795145" algn="l"/>
                <a:tab pos="2244090" algn="l"/>
                <a:tab pos="2693670" algn="l"/>
                <a:tab pos="3142615" algn="l"/>
                <a:tab pos="3592195" algn="l"/>
                <a:tab pos="4041140" algn="l"/>
                <a:tab pos="4490720" algn="l"/>
                <a:tab pos="4939665" algn="l"/>
                <a:tab pos="5389245" algn="l"/>
                <a:tab pos="5838190" algn="l"/>
                <a:tab pos="6287770" algn="l"/>
                <a:tab pos="6736715" algn="l"/>
                <a:tab pos="7186295" algn="l"/>
                <a:tab pos="7635240" algn="l"/>
                <a:tab pos="8084820" algn="l"/>
                <a:tab pos="8533765" algn="l"/>
                <a:tab pos="8983345" algn="l"/>
              </a:tabLst>
              <a:defRPr/>
            </a:pPr>
            <a:endParaRPr lang="en-US" altLang="zh-CN" sz="4800" b="1">
              <a:solidFill>
                <a:srgbClr val="FFFFFF"/>
              </a:solidFill>
              <a:latin typeface="黑体" panose="02010609060101010101" pitchFamily="49" charset="-122"/>
              <a:ea typeface="黑体" panose="02010609060101010101" pitchFamily="49" charset="-122"/>
            </a:endParaRPr>
          </a:p>
        </p:txBody>
      </p:sp>
      <p:sp>
        <p:nvSpPr>
          <p:cNvPr id="6" name="矩形 27"/>
          <p:cNvSpPr>
            <a:spLocks noChangeArrowheads="1"/>
          </p:cNvSpPr>
          <p:nvPr/>
        </p:nvSpPr>
        <p:spPr bwMode="auto">
          <a:xfrm>
            <a:off x="357188" y="157163"/>
            <a:ext cx="8723312" cy="460375"/>
          </a:xfrm>
          <a:prstGeom prst="rect">
            <a:avLst/>
          </a:prstGeom>
          <a:noFill/>
          <a:ln w="6350">
            <a:noFill/>
            <a:miter lim="800000"/>
          </a:ln>
        </p:spPr>
        <p:txBody>
          <a:bodyPr wrap="square">
            <a:spAutoFit/>
          </a:bodyPr>
          <a:lstStyle/>
          <a:p>
            <a:r>
              <a:rPr lang="zh-CN" altLang="en-US" sz="2400" b="1" dirty="0">
                <a:solidFill>
                  <a:srgbClr val="FFFFFF"/>
                </a:solidFill>
                <a:latin typeface="微软雅黑" panose="020B0503020204020204" pitchFamily="34" charset="-122"/>
                <a:ea typeface="微软雅黑" panose="020B0503020204020204" pitchFamily="34" charset="-122"/>
                <a:sym typeface="+mn-ea"/>
              </a:rPr>
              <a:t>超材料的若干超常物理现象</a:t>
            </a:r>
            <a:endParaRPr lang="zh-CN" altLang="en-US" sz="2400" b="1" dirty="0">
              <a:solidFill>
                <a:srgbClr val="FFFFFF"/>
              </a:solidFill>
              <a:latin typeface="微软雅黑" panose="020B0503020204020204" pitchFamily="34" charset="-122"/>
              <a:ea typeface="微软雅黑" panose="020B0503020204020204" pitchFamily="34" charset="-122"/>
              <a:sym typeface="+mn-ea"/>
            </a:endParaRPr>
          </a:p>
        </p:txBody>
      </p:sp>
      <p:sp>
        <p:nvSpPr>
          <p:cNvPr id="1028" name="AutoShape 4"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0" name="AutoShape 6" descr="https://www.3m.com.cn/wps/wcm/connect/6bb18d93-054d-42c9-a135-fc58ca9249b1/aegp-signage-at-mine-location.jpg?MOD=AJPERES&amp;CACHEID=ROOTWORKSPACE-6bb18d93-054d-42c9-a135-fc58ca9249b1-m9RtOS6"/>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3" name="AutoShape 9" descr="荧光色棱镜膜&#1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38" name="AutoShape 14" descr="3M司标"/>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044" name="AutoShape 20" descr="https://timgsa.baidu.com/timg?image&amp;quality=80&amp;size=b9999_10000&amp;sec=1574527987048&amp;di=3d283bf9eaa77ccf8d4a52df2dd0b35f&amp;imgtype=0&amp;src=http%3A%2F%2Fn.sinaimg.cn%2Fsinacn14%2F350%2Fw1200h750%2F20180322%2Fa5c5-fysnevk5931541.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54" name="AutoShape 30" descr="DuPon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grpSp>
        <p:nvGrpSpPr>
          <p:cNvPr id="18433" name="组合 4"/>
          <p:cNvGrpSpPr/>
          <p:nvPr/>
        </p:nvGrpSpPr>
        <p:grpSpPr>
          <a:xfrm>
            <a:off x="731838" y="968375"/>
            <a:ext cx="3240087" cy="1889125"/>
            <a:chOff x="4656000" y="858858"/>
            <a:chExt cx="4320000" cy="2520000"/>
          </a:xfrm>
        </p:grpSpPr>
        <p:sp>
          <p:nvSpPr>
            <p:cNvPr id="7" name="圆角矩形 6"/>
            <p:cNvSpPr/>
            <p:nvPr>
              <p:custDataLst>
                <p:tags r:id="rId1"/>
              </p:custDataLst>
            </p:nvPr>
          </p:nvSpPr>
          <p:spPr>
            <a:xfrm>
              <a:off x="4656000" y="858858"/>
              <a:ext cx="4320000" cy="2520000"/>
            </a:xfrm>
            <a:prstGeom prst="round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35" name="矩形 9"/>
            <p:cNvSpPr/>
            <p:nvPr>
              <p:custDataLst>
                <p:tags r:id="rId2"/>
              </p:custDataLst>
            </p:nvPr>
          </p:nvSpPr>
          <p:spPr>
            <a:xfrm>
              <a:off x="5742114" y="2838242"/>
              <a:ext cx="1815465" cy="492671"/>
            </a:xfrm>
            <a:prstGeom prst="rect">
              <a:avLst/>
            </a:prstGeom>
            <a:noFill/>
            <a:ln w="9525">
              <a:noFill/>
            </a:ln>
          </p:spPr>
          <p:txBody>
            <a:bodyPr anchor="t" anchorCtr="0">
              <a:spAutoFit/>
            </a:bodyPr>
            <a:p>
              <a:pPr algn="ct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负折射效应 </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8436" name="组合 13"/>
          <p:cNvGrpSpPr/>
          <p:nvPr/>
        </p:nvGrpSpPr>
        <p:grpSpPr>
          <a:xfrm>
            <a:off x="4578350" y="968375"/>
            <a:ext cx="3240088" cy="1890713"/>
            <a:chOff x="168000" y="877755"/>
            <a:chExt cx="4320000" cy="2520000"/>
          </a:xfrm>
        </p:grpSpPr>
        <p:sp>
          <p:nvSpPr>
            <p:cNvPr id="15" name="圆角矩形 14"/>
            <p:cNvSpPr/>
            <p:nvPr>
              <p:custDataLst>
                <p:tags r:id="rId3"/>
              </p:custDataLst>
            </p:nvPr>
          </p:nvSpPr>
          <p:spPr>
            <a:xfrm>
              <a:off x="168000" y="877755"/>
              <a:ext cx="4320000" cy="2520000"/>
            </a:xfrm>
            <a:prstGeom prst="round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8438" name="矩形 17"/>
            <p:cNvSpPr/>
            <p:nvPr>
              <p:custDataLst>
                <p:tags r:id="rId4"/>
              </p:custDataLst>
            </p:nvPr>
          </p:nvSpPr>
          <p:spPr>
            <a:xfrm>
              <a:off x="1306641" y="2855290"/>
              <a:ext cx="1983739" cy="492257"/>
            </a:xfrm>
            <a:prstGeom prst="rect">
              <a:avLst/>
            </a:prstGeom>
            <a:noFill/>
            <a:ln w="9525">
              <a:noFill/>
            </a:ln>
          </p:spPr>
          <p:txBody>
            <a:bodyPr anchor="t" anchorCtr="0">
              <a:spAutoFit/>
            </a:bodyPr>
            <a:p>
              <a:pPr algn="ct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极化转换</a:t>
              </a:r>
              <a:endParaRPr lang="zh-CN" altLang="zh-CN" b="1" dirty="0">
                <a:solidFill>
                  <a:schemeClr val="bg1"/>
                </a:solidFill>
                <a:latin typeface="微软雅黑" panose="020B0503020204020204" pitchFamily="34" charset="-122"/>
                <a:ea typeface="微软雅黑" panose="020B0503020204020204" pitchFamily="34" charset="-122"/>
              </a:endParaRPr>
            </a:p>
          </p:txBody>
        </p:sp>
      </p:grpSp>
      <p:grpSp>
        <p:nvGrpSpPr>
          <p:cNvPr id="18439" name="组合 18"/>
          <p:cNvGrpSpPr/>
          <p:nvPr/>
        </p:nvGrpSpPr>
        <p:grpSpPr>
          <a:xfrm>
            <a:off x="4578350" y="3149600"/>
            <a:ext cx="3240088" cy="1890713"/>
            <a:chOff x="4735555" y="877792"/>
            <a:chExt cx="4320000" cy="2520000"/>
          </a:xfrm>
        </p:grpSpPr>
        <p:sp>
          <p:nvSpPr>
            <p:cNvPr id="21" name="圆角矩形 20"/>
            <p:cNvSpPr/>
            <p:nvPr>
              <p:custDataLst>
                <p:tags r:id="rId5"/>
              </p:custDataLst>
            </p:nvPr>
          </p:nvSpPr>
          <p:spPr>
            <a:xfrm>
              <a:off x="4735555" y="877792"/>
              <a:ext cx="4320000" cy="2520000"/>
            </a:xfrm>
            <a:prstGeom prst="round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8441" name="矩形 22"/>
            <p:cNvSpPr/>
            <p:nvPr>
              <p:custDataLst>
                <p:tags r:id="rId6"/>
              </p:custDataLst>
            </p:nvPr>
          </p:nvSpPr>
          <p:spPr>
            <a:xfrm>
              <a:off x="6061719" y="2839929"/>
              <a:ext cx="2025652" cy="492257"/>
            </a:xfrm>
            <a:prstGeom prst="rect">
              <a:avLst/>
            </a:prstGeom>
            <a:noFill/>
            <a:ln w="9525">
              <a:noFill/>
            </a:ln>
          </p:spPr>
          <p:txBody>
            <a:bodyPr anchor="t" anchorCtr="0">
              <a:spAutoFit/>
            </a:bodyPr>
            <a:p>
              <a:pPr algn="ct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相位调控</a:t>
              </a:r>
              <a:endParaRPr lang="zh-CN" altLang="zh-CN" b="1" dirty="0">
                <a:solidFill>
                  <a:schemeClr val="bg1"/>
                </a:solidFill>
                <a:latin typeface="微软雅黑" panose="020B0503020204020204" pitchFamily="34" charset="-122"/>
                <a:ea typeface="微软雅黑" panose="020B0503020204020204" pitchFamily="34" charset="-122"/>
              </a:endParaRPr>
            </a:p>
          </p:txBody>
        </p:sp>
      </p:grpSp>
      <p:grpSp>
        <p:nvGrpSpPr>
          <p:cNvPr id="18442" name="组合 26"/>
          <p:cNvGrpSpPr/>
          <p:nvPr/>
        </p:nvGrpSpPr>
        <p:grpSpPr>
          <a:xfrm>
            <a:off x="731838" y="3149600"/>
            <a:ext cx="3240087" cy="1890713"/>
            <a:chOff x="168000" y="3605753"/>
            <a:chExt cx="4320000" cy="2520000"/>
          </a:xfrm>
        </p:grpSpPr>
        <p:sp>
          <p:nvSpPr>
            <p:cNvPr id="30" name="圆角矩形 29"/>
            <p:cNvSpPr/>
            <p:nvPr>
              <p:custDataLst>
                <p:tags r:id="rId7"/>
              </p:custDataLst>
            </p:nvPr>
          </p:nvSpPr>
          <p:spPr>
            <a:xfrm>
              <a:off x="168000" y="3605753"/>
              <a:ext cx="4320000" cy="2520000"/>
            </a:xfrm>
            <a:prstGeom prst="round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444" name="矩形 30"/>
            <p:cNvSpPr/>
            <p:nvPr>
              <p:custDataLst>
                <p:tags r:id="rId8"/>
              </p:custDataLst>
            </p:nvPr>
          </p:nvSpPr>
          <p:spPr>
            <a:xfrm>
              <a:off x="1265477" y="5567890"/>
              <a:ext cx="2536740" cy="492257"/>
            </a:xfrm>
            <a:prstGeom prst="rect">
              <a:avLst/>
            </a:prstGeom>
            <a:noFill/>
            <a:ln w="9525">
              <a:noFill/>
            </a:ln>
          </p:spPr>
          <p:txBody>
            <a:bodyPr anchor="t" anchorCtr="0">
              <a:spAutoFit/>
            </a:bodyPr>
            <a:p>
              <a:pPr algn="ctr" eaLnBrk="0" hangingPunct="0">
                <a:buFontTx/>
              </a:pPr>
              <a:r>
                <a:rPr lang="zh-CN" altLang="en-US" b="1" dirty="0">
                  <a:solidFill>
                    <a:schemeClr val="bg1"/>
                  </a:solidFill>
                  <a:latin typeface="微软雅黑" panose="020B0503020204020204" pitchFamily="34" charset="-122"/>
                  <a:ea typeface="微软雅黑" panose="020B0503020204020204" pitchFamily="34" charset="-122"/>
                </a:rPr>
                <a:t>隐身衣</a:t>
              </a:r>
              <a:endParaRPr lang="zh-CN" altLang="zh-CN" b="1" dirty="0">
                <a:solidFill>
                  <a:schemeClr val="bg1"/>
                </a:solidFill>
                <a:latin typeface="微软雅黑" panose="020B0503020204020204" pitchFamily="34" charset="-122"/>
                <a:ea typeface="微软雅黑" panose="020B0503020204020204" pitchFamily="34" charset="-122"/>
              </a:endParaRPr>
            </a:p>
          </p:txBody>
        </p:sp>
      </p:grpSp>
      <p:pic>
        <p:nvPicPr>
          <p:cNvPr id="18446" name="Picture 12"/>
          <p:cNvPicPr>
            <a:picLocks noChangeAspect="1"/>
          </p:cNvPicPr>
          <p:nvPr>
            <p:custDataLst>
              <p:tags r:id="rId9"/>
            </p:custDataLst>
          </p:nvPr>
        </p:nvPicPr>
        <p:blipFill>
          <a:blip r:embed="rId10"/>
          <a:stretch>
            <a:fillRect/>
          </a:stretch>
        </p:blipFill>
        <p:spPr>
          <a:xfrm>
            <a:off x="1246188" y="1162050"/>
            <a:ext cx="2211387" cy="1300163"/>
          </a:xfrm>
          <a:prstGeom prst="rect">
            <a:avLst/>
          </a:prstGeom>
          <a:noFill/>
          <a:ln w="9525">
            <a:noFill/>
          </a:ln>
        </p:spPr>
      </p:pic>
      <p:pic>
        <p:nvPicPr>
          <p:cNvPr id="18447" name="Picture 5"/>
          <p:cNvPicPr>
            <a:picLocks noChangeAspect="1"/>
          </p:cNvPicPr>
          <p:nvPr>
            <p:custDataLst>
              <p:tags r:id="rId11"/>
            </p:custDataLst>
          </p:nvPr>
        </p:nvPicPr>
        <p:blipFill>
          <a:blip r:embed="rId12"/>
          <a:stretch>
            <a:fillRect/>
          </a:stretch>
        </p:blipFill>
        <p:spPr>
          <a:xfrm>
            <a:off x="5259388" y="1162050"/>
            <a:ext cx="1984375" cy="1300163"/>
          </a:xfrm>
          <a:prstGeom prst="rect">
            <a:avLst/>
          </a:prstGeom>
          <a:noFill/>
          <a:ln w="9525">
            <a:noFill/>
          </a:ln>
        </p:spPr>
      </p:pic>
      <p:pic>
        <p:nvPicPr>
          <p:cNvPr id="18448" name="Picture 3"/>
          <p:cNvPicPr>
            <a:picLocks noChangeAspect="1"/>
          </p:cNvPicPr>
          <p:nvPr>
            <p:custDataLst>
              <p:tags r:id="rId13"/>
            </p:custDataLst>
          </p:nvPr>
        </p:nvPicPr>
        <p:blipFill>
          <a:blip r:embed="rId14"/>
          <a:stretch>
            <a:fillRect/>
          </a:stretch>
        </p:blipFill>
        <p:spPr>
          <a:xfrm>
            <a:off x="1042988" y="3305175"/>
            <a:ext cx="2722562" cy="1300163"/>
          </a:xfrm>
          <a:prstGeom prst="rect">
            <a:avLst/>
          </a:prstGeom>
          <a:noFill/>
          <a:ln w="9525">
            <a:noFill/>
          </a:ln>
        </p:spPr>
      </p:pic>
      <p:sp>
        <p:nvSpPr>
          <p:cNvPr id="36" name="Oval 4"/>
          <p:cNvSpPr>
            <a:spLocks noChangeArrowheads="1"/>
          </p:cNvSpPr>
          <p:nvPr>
            <p:custDataLst>
              <p:tags r:id="rId15"/>
            </p:custDataLst>
          </p:nvPr>
        </p:nvSpPr>
        <p:spPr bwMode="auto">
          <a:xfrm>
            <a:off x="2195513" y="3763963"/>
            <a:ext cx="409575" cy="396875"/>
          </a:xfrm>
          <a:prstGeom prst="ellipse">
            <a:avLst/>
          </a:prstGeom>
          <a:solidFill>
            <a:srgbClr val="000000"/>
          </a:solidFill>
          <a:ln w="25560">
            <a:solidFill>
              <a:srgbClr val="000000"/>
            </a:solidFill>
            <a:miter lim="800000"/>
          </a:ln>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ea"/>
              <a:ea typeface="+mn-ea"/>
              <a:cs typeface="+mn-cs"/>
            </a:endParaRPr>
          </a:p>
        </p:txBody>
      </p:sp>
      <p:pic>
        <p:nvPicPr>
          <p:cNvPr id="18450" name="Picture 13"/>
          <p:cNvPicPr>
            <a:picLocks noChangeAspect="1"/>
          </p:cNvPicPr>
          <p:nvPr>
            <p:custDataLst>
              <p:tags r:id="rId16"/>
            </p:custDataLst>
          </p:nvPr>
        </p:nvPicPr>
        <p:blipFill>
          <a:blip r:embed="rId17"/>
          <a:stretch>
            <a:fillRect/>
          </a:stretch>
        </p:blipFill>
        <p:spPr>
          <a:xfrm>
            <a:off x="5208588" y="3321050"/>
            <a:ext cx="2209800" cy="1300163"/>
          </a:xfrm>
          <a:prstGeom prst="rect">
            <a:avLst/>
          </a:prstGeom>
          <a:noFill/>
          <a:ln w="9525">
            <a:noFill/>
          </a:ln>
        </p:spPr>
      </p:pic>
      <p:pic>
        <p:nvPicPr>
          <p:cNvPr id="22533" name="Picture 5"/>
          <p:cNvPicPr>
            <a:picLocks noChangeAspect="1" noChangeArrowheads="1"/>
          </p:cNvPicPr>
          <p:nvPr>
            <p:custDataLst>
              <p:tags r:id="rId18"/>
            </p:custDataLst>
          </p:nvPr>
        </p:nvPicPr>
        <p:blipFill>
          <a:blip r:embed="rId19"/>
          <a:srcRect/>
          <a:stretch>
            <a:fillRect/>
          </a:stretch>
        </p:blipFill>
        <p:spPr bwMode="auto">
          <a:xfrm>
            <a:off x="7642225" y="0"/>
            <a:ext cx="1512888" cy="258763"/>
          </a:xfrm>
          <a:prstGeom prst="rect">
            <a:avLst/>
          </a:prstGeom>
          <a:noFill/>
          <a:ln w="9525">
            <a:noFill/>
            <a:miter lim="800000"/>
            <a:headEnd/>
            <a:tailEnd/>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UNIT_TABLE_BEAUTIFY" val="smartTable{dcc53cd6-21e7-451d-8ad9-e9515fa3bdfe}"/>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PP_MARK_KEY" val="ebf7e3de-b779-48ff-9a38-8aa16eee4499"/>
  <p:tag name="COMMONDATA" val="eyJoZGlkIjoiNmJhNjkzYmJkODAyYWZmZjQ5NjZmY2NjOWI3ZWVkN2UifQ=="/>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1_Office Theme">
  <a:themeElements>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Theme">
  <a:themeElements>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slidemodel.com">
      <a:dk1>
        <a:sysClr val="windowText" lastClr="000000"/>
      </a:dk1>
      <a:lt1>
        <a:sysClr val="window" lastClr="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3772</Words>
  <Application>WPS 演示</Application>
  <PresentationFormat>全屏显示(16:9)</PresentationFormat>
  <Paragraphs>532</Paragraphs>
  <Slides>46</Slides>
  <Notes>19</Notes>
  <HiddenSlides>0</HiddenSlides>
  <MMClips>0</MMClips>
  <ScaleCrop>false</ScaleCrop>
  <HeadingPairs>
    <vt:vector size="8" baseType="variant">
      <vt:variant>
        <vt:lpstr>已用的字体</vt:lpstr>
      </vt:variant>
      <vt:variant>
        <vt:i4>15</vt:i4>
      </vt:variant>
      <vt:variant>
        <vt:lpstr>主题</vt:lpstr>
      </vt:variant>
      <vt:variant>
        <vt:i4>8</vt:i4>
      </vt:variant>
      <vt:variant>
        <vt:lpstr>嵌入 OLE 服务器</vt:lpstr>
      </vt:variant>
      <vt:variant>
        <vt:i4>5</vt:i4>
      </vt:variant>
      <vt:variant>
        <vt:lpstr>幻灯片标题</vt:lpstr>
      </vt:variant>
      <vt:variant>
        <vt:i4>46</vt:i4>
      </vt:variant>
    </vt:vector>
  </HeadingPairs>
  <TitlesOfParts>
    <vt:vector size="74" baseType="lpstr">
      <vt:lpstr>Arial</vt:lpstr>
      <vt:lpstr>宋体</vt:lpstr>
      <vt:lpstr>Wingdings</vt:lpstr>
      <vt:lpstr>Calibri</vt:lpstr>
      <vt:lpstr>Calibri Light</vt:lpstr>
      <vt:lpstr>微软雅黑</vt:lpstr>
      <vt:lpstr>Times New Roman</vt:lpstr>
      <vt:lpstr>仿宋_GB2312</vt:lpstr>
      <vt:lpstr>仿宋</vt:lpstr>
      <vt:lpstr>黑体</vt:lpstr>
      <vt:lpstr>Wingdings</vt:lpstr>
      <vt:lpstr>楷体</vt:lpstr>
      <vt:lpstr>Symbol</vt:lpstr>
      <vt:lpstr>Arial Unicode MS</vt:lpstr>
      <vt:lpstr>等线</vt:lpstr>
      <vt:lpstr>1_Office Theme</vt:lpstr>
      <vt:lpstr>2_Office Theme</vt:lpstr>
      <vt:lpstr>3_Office Theme</vt:lpstr>
      <vt:lpstr>4_Office Theme</vt:lpstr>
      <vt:lpstr>1_自定义设计方案</vt:lpstr>
      <vt:lpstr>6_Office Theme</vt:lpstr>
      <vt:lpstr>Office 主题</vt:lpstr>
      <vt:lpstr>5_Office Theme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超材料产业化进展</vt:lpstr>
      <vt:lpstr>PowerPoint 演示文稿</vt:lpstr>
      <vt:lpstr>PowerPoint 演示文稿</vt:lpstr>
      <vt:lpstr>PowerPoint 演示文稿</vt:lpstr>
      <vt:lpstr>PowerPoint 演示文稿</vt:lpstr>
      <vt:lpstr>PowerPoint 演示文稿</vt:lpstr>
      <vt:lpstr>PowerPoint 演示文稿</vt:lpstr>
      <vt:lpstr>岗位招聘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周博士</dc:creator>
  <cp:lastModifiedBy>emcon</cp:lastModifiedBy>
  <cp:revision>665</cp:revision>
  <dcterms:created xsi:type="dcterms:W3CDTF">2013-11-29T19:09:00Z</dcterms:created>
  <dcterms:modified xsi:type="dcterms:W3CDTF">2023-05-15T12:36:32Z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85A412145D6D48B0B0D5C58486FE23F8_13</vt:lpwstr>
  </property>
</Properties>
</file>